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39"/>
  </p:sldMasterIdLst>
  <p:notesMasterIdLst>
    <p:notesMasterId r:id="rId216"/>
  </p:notesMasterIdLst>
  <p:sldIdLst>
    <p:sldId id="294" r:id="rId140"/>
    <p:sldId id="611" r:id="rId141"/>
    <p:sldId id="610" r:id="rId142"/>
    <p:sldId id="620" r:id="rId143"/>
    <p:sldId id="588" r:id="rId144"/>
    <p:sldId id="591" r:id="rId145"/>
    <p:sldId id="613" r:id="rId146"/>
    <p:sldId id="612" r:id="rId147"/>
    <p:sldId id="590" r:id="rId148"/>
    <p:sldId id="592" r:id="rId149"/>
    <p:sldId id="593" r:id="rId150"/>
    <p:sldId id="614" r:id="rId151"/>
    <p:sldId id="596" r:id="rId152"/>
    <p:sldId id="597" r:id="rId153"/>
    <p:sldId id="600" r:id="rId154"/>
    <p:sldId id="615" r:id="rId155"/>
    <p:sldId id="595" r:id="rId156"/>
    <p:sldId id="598" r:id="rId157"/>
    <p:sldId id="602" r:id="rId158"/>
    <p:sldId id="616" r:id="rId159"/>
    <p:sldId id="603" r:id="rId160"/>
    <p:sldId id="599" r:id="rId161"/>
    <p:sldId id="604" r:id="rId162"/>
    <p:sldId id="621" r:id="rId163"/>
    <p:sldId id="617" r:id="rId164"/>
    <p:sldId id="605" r:id="rId165"/>
    <p:sldId id="606" r:id="rId166"/>
    <p:sldId id="607" r:id="rId167"/>
    <p:sldId id="619" r:id="rId168"/>
    <p:sldId id="623" r:id="rId169"/>
    <p:sldId id="622" r:id="rId170"/>
    <p:sldId id="609" r:id="rId171"/>
    <p:sldId id="549" r:id="rId172"/>
    <p:sldId id="586" r:id="rId173"/>
    <p:sldId id="550" r:id="rId174"/>
    <p:sldId id="560" r:id="rId175"/>
    <p:sldId id="571" r:id="rId176"/>
    <p:sldId id="559" r:id="rId177"/>
    <p:sldId id="570" r:id="rId178"/>
    <p:sldId id="340" r:id="rId179"/>
    <p:sldId id="551" r:id="rId180"/>
    <p:sldId id="552" r:id="rId181"/>
    <p:sldId id="553" r:id="rId182"/>
    <p:sldId id="556" r:id="rId183"/>
    <p:sldId id="557" r:id="rId184"/>
    <p:sldId id="424" r:id="rId185"/>
    <p:sldId id="587" r:id="rId186"/>
    <p:sldId id="275" r:id="rId187"/>
    <p:sldId id="288" r:id="rId188"/>
    <p:sldId id="302" r:id="rId189"/>
    <p:sldId id="554" r:id="rId190"/>
    <p:sldId id="312" r:id="rId191"/>
    <p:sldId id="555" r:id="rId192"/>
    <p:sldId id="290" r:id="rId193"/>
    <p:sldId id="300" r:id="rId194"/>
    <p:sldId id="299" r:id="rId195"/>
    <p:sldId id="328" r:id="rId196"/>
    <p:sldId id="329" r:id="rId197"/>
    <p:sldId id="330" r:id="rId198"/>
    <p:sldId id="318" r:id="rId199"/>
    <p:sldId id="308" r:id="rId200"/>
    <p:sldId id="314" r:id="rId201"/>
    <p:sldId id="558" r:id="rId202"/>
    <p:sldId id="423" r:id="rId203"/>
    <p:sldId id="305" r:id="rId204"/>
    <p:sldId id="345" r:id="rId205"/>
    <p:sldId id="303" r:id="rId206"/>
    <p:sldId id="313" r:id="rId207"/>
    <p:sldId id="280" r:id="rId208"/>
    <p:sldId id="301" r:id="rId209"/>
    <p:sldId id="278" r:id="rId210"/>
    <p:sldId id="276" r:id="rId211"/>
    <p:sldId id="281" r:id="rId212"/>
    <p:sldId id="425" r:id="rId213"/>
    <p:sldId id="426" r:id="rId214"/>
    <p:sldId id="347" r:id="rId2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BE7688-089A-6A4E-AB84-1FD50F2FACB5}">
          <p14:sldIdLst>
            <p14:sldId id="294"/>
            <p14:sldId id="611"/>
            <p14:sldId id="610"/>
            <p14:sldId id="620"/>
            <p14:sldId id="588"/>
            <p14:sldId id="591"/>
            <p14:sldId id="613"/>
            <p14:sldId id="612"/>
            <p14:sldId id="590"/>
            <p14:sldId id="592"/>
            <p14:sldId id="593"/>
            <p14:sldId id="614"/>
            <p14:sldId id="596"/>
            <p14:sldId id="597"/>
            <p14:sldId id="600"/>
            <p14:sldId id="615"/>
            <p14:sldId id="595"/>
            <p14:sldId id="598"/>
            <p14:sldId id="602"/>
            <p14:sldId id="616"/>
            <p14:sldId id="603"/>
            <p14:sldId id="599"/>
            <p14:sldId id="604"/>
            <p14:sldId id="621"/>
            <p14:sldId id="617"/>
            <p14:sldId id="605"/>
            <p14:sldId id="606"/>
            <p14:sldId id="607"/>
            <p14:sldId id="619"/>
            <p14:sldId id="623"/>
            <p14:sldId id="622"/>
            <p14:sldId id="609"/>
          </p14:sldIdLst>
        </p14:section>
        <p14:section name="Sample Slides" id="{C837F521-8831-3249-93DF-FA2BEF330B42}">
          <p14:sldIdLst>
            <p14:sldId id="549"/>
            <p14:sldId id="586"/>
            <p14:sldId id="550"/>
            <p14:sldId id="560"/>
            <p14:sldId id="571"/>
            <p14:sldId id="559"/>
            <p14:sldId id="570"/>
            <p14:sldId id="340"/>
            <p14:sldId id="551"/>
            <p14:sldId id="552"/>
            <p14:sldId id="553"/>
            <p14:sldId id="556"/>
            <p14:sldId id="557"/>
            <p14:sldId id="424"/>
            <p14:sldId id="587"/>
            <p14:sldId id="275"/>
            <p14:sldId id="288"/>
            <p14:sldId id="302"/>
            <p14:sldId id="554"/>
            <p14:sldId id="312"/>
            <p14:sldId id="555"/>
            <p14:sldId id="290"/>
            <p14:sldId id="300"/>
            <p14:sldId id="299"/>
            <p14:sldId id="328"/>
            <p14:sldId id="329"/>
            <p14:sldId id="330"/>
            <p14:sldId id="318"/>
            <p14:sldId id="308"/>
            <p14:sldId id="314"/>
            <p14:sldId id="558"/>
            <p14:sldId id="423"/>
            <p14:sldId id="305"/>
            <p14:sldId id="345"/>
            <p14:sldId id="303"/>
            <p14:sldId id="313"/>
            <p14:sldId id="280"/>
            <p14:sldId id="301"/>
            <p14:sldId id="278"/>
            <p14:sldId id="276"/>
            <p14:sldId id="281"/>
            <p14:sldId id="425"/>
            <p14:sldId id="42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">
          <p15:clr>
            <a:srgbClr val="A4A3A4"/>
          </p15:clr>
        </p15:guide>
        <p15:guide id="2" orient="horz" pos="338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3992">
          <p15:clr>
            <a:srgbClr val="A4A3A4"/>
          </p15:clr>
        </p15:guide>
        <p15:guide id="5" orient="horz" pos="4105">
          <p15:clr>
            <a:srgbClr val="A4A3A4"/>
          </p15:clr>
        </p15:guide>
        <p15:guide id="6" orient="horz" pos="1006">
          <p15:clr>
            <a:srgbClr val="A4A3A4"/>
          </p15:clr>
        </p15:guide>
        <p15:guide id="7" orient="horz" pos="1250">
          <p15:clr>
            <a:srgbClr val="A4A3A4"/>
          </p15:clr>
        </p15:guide>
        <p15:guide id="8" pos="3144">
          <p15:clr>
            <a:srgbClr val="A4A3A4"/>
          </p15:clr>
        </p15:guide>
        <p15:guide id="9" pos="341">
          <p15:clr>
            <a:srgbClr val="A4A3A4"/>
          </p15:clr>
        </p15:guide>
        <p15:guide id="10" pos="1746">
          <p15:clr>
            <a:srgbClr val="A4A3A4"/>
          </p15:clr>
        </p15:guide>
        <p15:guide id="11" pos="3620">
          <p15:clr>
            <a:srgbClr val="A4A3A4"/>
          </p15:clr>
        </p15:guide>
        <p15:guide id="12" pos="3839">
          <p15:clr>
            <a:srgbClr val="A4A3A4"/>
          </p15:clr>
        </p15:guide>
        <p15:guide id="13" pos="5950">
          <p15:clr>
            <a:srgbClr val="A4A3A4"/>
          </p15:clr>
        </p15:guide>
        <p15:guide id="14" pos="7349">
          <p15:clr>
            <a:srgbClr val="A4A3A4"/>
          </p15:clr>
        </p15:guide>
        <p15:guide id="15" pos="4057">
          <p15:clr>
            <a:srgbClr val="A4A3A4"/>
          </p15:clr>
        </p15:guide>
        <p15:guide id="16" pos="4551">
          <p15:clr>
            <a:srgbClr val="A4A3A4"/>
          </p15:clr>
        </p15:guide>
        <p15:guide id="17" pos="6917">
          <p15:clr>
            <a:srgbClr val="A4A3A4"/>
          </p15:clr>
        </p15:guide>
        <p15:guide id="18" pos="6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9D9D9"/>
    <a:srgbClr val="D2D2D2"/>
    <a:srgbClr val="9D9D9D"/>
    <a:srgbClr val="7F7F7F"/>
    <a:srgbClr val="FFFFFF"/>
    <a:srgbClr val="92D050"/>
    <a:srgbClr val="8246AF"/>
    <a:srgbClr val="9CDBD9"/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9" autoAdjust="0"/>
    <p:restoredTop sz="95714"/>
  </p:normalViewPr>
  <p:slideViewPr>
    <p:cSldViewPr snapToGrid="0" showGuides="1">
      <p:cViewPr varScale="1">
        <p:scale>
          <a:sx n="116" d="100"/>
          <a:sy n="116" d="100"/>
        </p:scale>
        <p:origin x="576" y="192"/>
      </p:cViewPr>
      <p:guideLst>
        <p:guide orient="horz" pos="219"/>
        <p:guide orient="horz" pos="338"/>
        <p:guide orient="horz" pos="2160"/>
        <p:guide orient="horz" pos="3992"/>
        <p:guide orient="horz" pos="4105"/>
        <p:guide orient="horz" pos="1006"/>
        <p:guide orient="horz" pos="1250"/>
        <p:guide pos="3144"/>
        <p:guide pos="341"/>
        <p:guide pos="1746"/>
        <p:guide pos="3620"/>
        <p:guide pos="3839"/>
        <p:guide pos="5950"/>
        <p:guide pos="7349"/>
        <p:guide pos="4057"/>
        <p:guide pos="4551"/>
        <p:guide pos="6917"/>
        <p:guide pos="613"/>
      </p:guideLst>
    </p:cSldViewPr>
  </p:slideViewPr>
  <p:outlineViewPr>
    <p:cViewPr>
      <p:scale>
        <a:sx n="33" d="100"/>
        <a:sy n="33" d="100"/>
      </p:scale>
      <p:origin x="0" y="-1387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customXml" Target="../customXml/item11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customXml" Target="../customXml/item138.xml"/><Relationship Id="rId159" Type="http://schemas.openxmlformats.org/officeDocument/2006/relationships/slide" Target="slides/slide20.xml"/><Relationship Id="rId170" Type="http://schemas.openxmlformats.org/officeDocument/2006/relationships/slide" Target="slides/slide31.xml"/><Relationship Id="rId191" Type="http://schemas.openxmlformats.org/officeDocument/2006/relationships/slide" Target="slides/slide52.xml"/><Relationship Id="rId205" Type="http://schemas.openxmlformats.org/officeDocument/2006/relationships/slide" Target="slides/slide66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53" Type="http://schemas.openxmlformats.org/officeDocument/2006/relationships/customXml" Target="../customXml/item53.xml"/><Relationship Id="rId74" Type="http://schemas.openxmlformats.org/officeDocument/2006/relationships/customXml" Target="../customXml/item74.xml"/><Relationship Id="rId128" Type="http://schemas.openxmlformats.org/officeDocument/2006/relationships/customXml" Target="../customXml/item128.xml"/><Relationship Id="rId149" Type="http://schemas.openxmlformats.org/officeDocument/2006/relationships/slide" Target="slides/slide10.xml"/><Relationship Id="rId5" Type="http://schemas.openxmlformats.org/officeDocument/2006/relationships/customXml" Target="../customXml/item5.xml"/><Relationship Id="rId95" Type="http://schemas.openxmlformats.org/officeDocument/2006/relationships/customXml" Target="../customXml/item95.xml"/><Relationship Id="rId160" Type="http://schemas.openxmlformats.org/officeDocument/2006/relationships/slide" Target="slides/slide21.xml"/><Relationship Id="rId181" Type="http://schemas.openxmlformats.org/officeDocument/2006/relationships/slide" Target="slides/slide42.xml"/><Relationship Id="rId216" Type="http://schemas.openxmlformats.org/officeDocument/2006/relationships/notesMaster" Target="notesMasters/notesMaster1.xml"/><Relationship Id="rId22" Type="http://schemas.openxmlformats.org/officeDocument/2006/relationships/customXml" Target="../customXml/item22.xml"/><Relationship Id="rId43" Type="http://schemas.openxmlformats.org/officeDocument/2006/relationships/customXml" Target="../customXml/item43.xml"/><Relationship Id="rId64" Type="http://schemas.openxmlformats.org/officeDocument/2006/relationships/customXml" Target="../customXml/item64.xml"/><Relationship Id="rId118" Type="http://schemas.openxmlformats.org/officeDocument/2006/relationships/customXml" Target="../customXml/item118.xml"/><Relationship Id="rId139" Type="http://schemas.openxmlformats.org/officeDocument/2006/relationships/slideMaster" Target="slideMasters/slideMaster1.xml"/><Relationship Id="rId85" Type="http://schemas.openxmlformats.org/officeDocument/2006/relationships/customXml" Target="../customXml/item85.xml"/><Relationship Id="rId150" Type="http://schemas.openxmlformats.org/officeDocument/2006/relationships/slide" Target="slides/slide11.xml"/><Relationship Id="rId171" Type="http://schemas.openxmlformats.org/officeDocument/2006/relationships/slide" Target="slides/slide32.xml"/><Relationship Id="rId192" Type="http://schemas.openxmlformats.org/officeDocument/2006/relationships/slide" Target="slides/slide53.xml"/><Relationship Id="rId206" Type="http://schemas.openxmlformats.org/officeDocument/2006/relationships/slide" Target="slides/slide67.xml"/><Relationship Id="rId12" Type="http://schemas.openxmlformats.org/officeDocument/2006/relationships/customXml" Target="../customXml/item12.xml"/><Relationship Id="rId33" Type="http://schemas.openxmlformats.org/officeDocument/2006/relationships/customXml" Target="../customXml/item33.xml"/><Relationship Id="rId108" Type="http://schemas.openxmlformats.org/officeDocument/2006/relationships/customXml" Target="../customXml/item108.xml"/><Relationship Id="rId129" Type="http://schemas.openxmlformats.org/officeDocument/2006/relationships/customXml" Target="../customXml/item129.xml"/><Relationship Id="rId54" Type="http://schemas.openxmlformats.org/officeDocument/2006/relationships/customXml" Target="../customXml/item54.xml"/><Relationship Id="rId75" Type="http://schemas.openxmlformats.org/officeDocument/2006/relationships/customXml" Target="../customXml/item75.xml"/><Relationship Id="rId96" Type="http://schemas.openxmlformats.org/officeDocument/2006/relationships/customXml" Target="../customXml/item96.xml"/><Relationship Id="rId140" Type="http://schemas.openxmlformats.org/officeDocument/2006/relationships/slide" Target="slides/slide1.xml"/><Relationship Id="rId161" Type="http://schemas.openxmlformats.org/officeDocument/2006/relationships/slide" Target="slides/slide22.xml"/><Relationship Id="rId182" Type="http://schemas.openxmlformats.org/officeDocument/2006/relationships/slide" Target="slides/slide43.xml"/><Relationship Id="rId217" Type="http://schemas.openxmlformats.org/officeDocument/2006/relationships/presProps" Target="presProps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119" Type="http://schemas.openxmlformats.org/officeDocument/2006/relationships/customXml" Target="../customXml/item119.xml"/><Relationship Id="rId44" Type="http://schemas.openxmlformats.org/officeDocument/2006/relationships/customXml" Target="../customXml/item44.xml"/><Relationship Id="rId65" Type="http://schemas.openxmlformats.org/officeDocument/2006/relationships/customXml" Target="../customXml/item65.xml"/><Relationship Id="rId86" Type="http://schemas.openxmlformats.org/officeDocument/2006/relationships/customXml" Target="../customXml/item86.xml"/><Relationship Id="rId130" Type="http://schemas.openxmlformats.org/officeDocument/2006/relationships/customXml" Target="../customXml/item130.xml"/><Relationship Id="rId151" Type="http://schemas.openxmlformats.org/officeDocument/2006/relationships/slide" Target="slides/slide12.xml"/><Relationship Id="rId172" Type="http://schemas.openxmlformats.org/officeDocument/2006/relationships/slide" Target="slides/slide33.xml"/><Relationship Id="rId193" Type="http://schemas.openxmlformats.org/officeDocument/2006/relationships/slide" Target="slides/slide54.xml"/><Relationship Id="rId207" Type="http://schemas.openxmlformats.org/officeDocument/2006/relationships/slide" Target="slides/slide68.xml"/><Relationship Id="rId13" Type="http://schemas.openxmlformats.org/officeDocument/2006/relationships/customXml" Target="../customXml/item13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20" Type="http://schemas.openxmlformats.org/officeDocument/2006/relationships/customXml" Target="../customXml/item120.xml"/><Relationship Id="rId141" Type="http://schemas.openxmlformats.org/officeDocument/2006/relationships/slide" Target="slides/slide2.xml"/><Relationship Id="rId7" Type="http://schemas.openxmlformats.org/officeDocument/2006/relationships/customXml" Target="../customXml/item7.xml"/><Relationship Id="rId162" Type="http://schemas.openxmlformats.org/officeDocument/2006/relationships/slide" Target="slides/slide23.xml"/><Relationship Id="rId183" Type="http://schemas.openxmlformats.org/officeDocument/2006/relationships/slide" Target="slides/slide44.xml"/><Relationship Id="rId218" Type="http://schemas.openxmlformats.org/officeDocument/2006/relationships/viewProps" Target="viewProps.xml"/><Relationship Id="rId24" Type="http://schemas.openxmlformats.org/officeDocument/2006/relationships/customXml" Target="../customXml/item24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31" Type="http://schemas.openxmlformats.org/officeDocument/2006/relationships/customXml" Target="../customXml/item131.xml"/><Relationship Id="rId152" Type="http://schemas.openxmlformats.org/officeDocument/2006/relationships/slide" Target="slides/slide13.xml"/><Relationship Id="rId173" Type="http://schemas.openxmlformats.org/officeDocument/2006/relationships/slide" Target="slides/slide34.xml"/><Relationship Id="rId194" Type="http://schemas.openxmlformats.org/officeDocument/2006/relationships/slide" Target="slides/slide55.xml"/><Relationship Id="rId208" Type="http://schemas.openxmlformats.org/officeDocument/2006/relationships/slide" Target="slides/slide6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customXml" Target="../customXml/item126.xml"/><Relationship Id="rId147" Type="http://schemas.openxmlformats.org/officeDocument/2006/relationships/slide" Target="slides/slide8.xml"/><Relationship Id="rId168" Type="http://schemas.openxmlformats.org/officeDocument/2006/relationships/slide" Target="slides/slide29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42" Type="http://schemas.openxmlformats.org/officeDocument/2006/relationships/slide" Target="slides/slide3.xml"/><Relationship Id="rId163" Type="http://schemas.openxmlformats.org/officeDocument/2006/relationships/slide" Target="slides/slide24.xml"/><Relationship Id="rId184" Type="http://schemas.openxmlformats.org/officeDocument/2006/relationships/slide" Target="slides/slide45.xml"/><Relationship Id="rId189" Type="http://schemas.openxmlformats.org/officeDocument/2006/relationships/slide" Target="slides/slide50.xml"/><Relationship Id="rId219" Type="http://schemas.openxmlformats.org/officeDocument/2006/relationships/theme" Target="theme/theme1.xml"/><Relationship Id="rId3" Type="http://schemas.openxmlformats.org/officeDocument/2006/relationships/customXml" Target="../customXml/item3.xml"/><Relationship Id="rId214" Type="http://schemas.openxmlformats.org/officeDocument/2006/relationships/slide" Target="slides/slide75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customXml" Target="../customXml/item137.xml"/><Relationship Id="rId158" Type="http://schemas.openxmlformats.org/officeDocument/2006/relationships/slide" Target="slides/slide19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customXml" Target="../customXml/item132.xml"/><Relationship Id="rId153" Type="http://schemas.openxmlformats.org/officeDocument/2006/relationships/slide" Target="slides/slide14.xml"/><Relationship Id="rId174" Type="http://schemas.openxmlformats.org/officeDocument/2006/relationships/slide" Target="slides/slide35.xml"/><Relationship Id="rId179" Type="http://schemas.openxmlformats.org/officeDocument/2006/relationships/slide" Target="slides/slide40.xml"/><Relationship Id="rId195" Type="http://schemas.openxmlformats.org/officeDocument/2006/relationships/slide" Target="slides/slide56.xml"/><Relationship Id="rId209" Type="http://schemas.openxmlformats.org/officeDocument/2006/relationships/slide" Target="slides/slide70.xml"/><Relationship Id="rId190" Type="http://schemas.openxmlformats.org/officeDocument/2006/relationships/slide" Target="slides/slide51.xml"/><Relationship Id="rId204" Type="http://schemas.openxmlformats.org/officeDocument/2006/relationships/slide" Target="slides/slide65.xml"/><Relationship Id="rId220" Type="http://schemas.openxmlformats.org/officeDocument/2006/relationships/tableStyles" Target="tableStyles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customXml" Target="../customXml/item12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customXml" Target="../customXml/item122.xml"/><Relationship Id="rId143" Type="http://schemas.openxmlformats.org/officeDocument/2006/relationships/slide" Target="slides/slide4.xml"/><Relationship Id="rId148" Type="http://schemas.openxmlformats.org/officeDocument/2006/relationships/slide" Target="slides/slide9.xml"/><Relationship Id="rId164" Type="http://schemas.openxmlformats.org/officeDocument/2006/relationships/slide" Target="slides/slide25.xml"/><Relationship Id="rId169" Type="http://schemas.openxmlformats.org/officeDocument/2006/relationships/slide" Target="slides/slide30.xml"/><Relationship Id="rId185" Type="http://schemas.openxmlformats.org/officeDocument/2006/relationships/slide" Target="slides/slide4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slide" Target="slides/slide41.xml"/><Relationship Id="rId210" Type="http://schemas.openxmlformats.org/officeDocument/2006/relationships/slide" Target="slides/slide71.xml"/><Relationship Id="rId215" Type="http://schemas.openxmlformats.org/officeDocument/2006/relationships/slide" Target="slides/slide76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customXml" Target="../customXml/item133.xml"/><Relationship Id="rId154" Type="http://schemas.openxmlformats.org/officeDocument/2006/relationships/slide" Target="slides/slide15.xml"/><Relationship Id="rId175" Type="http://schemas.openxmlformats.org/officeDocument/2006/relationships/slide" Target="slides/slide36.xml"/><Relationship Id="rId196" Type="http://schemas.openxmlformats.org/officeDocument/2006/relationships/slide" Target="slides/slide57.xml"/><Relationship Id="rId200" Type="http://schemas.openxmlformats.org/officeDocument/2006/relationships/slide" Target="slides/slide61.xml"/><Relationship Id="rId16" Type="http://schemas.openxmlformats.org/officeDocument/2006/relationships/customXml" Target="../customXml/item16.xml"/><Relationship Id="rId37" Type="http://schemas.openxmlformats.org/officeDocument/2006/relationships/customXml" Target="../customXml/item37.xml"/><Relationship Id="rId58" Type="http://schemas.openxmlformats.org/officeDocument/2006/relationships/customXml" Target="../customXml/item58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customXml" Target="../customXml/item123.xml"/><Relationship Id="rId144" Type="http://schemas.openxmlformats.org/officeDocument/2006/relationships/slide" Target="slides/slide5.xml"/><Relationship Id="rId90" Type="http://schemas.openxmlformats.org/officeDocument/2006/relationships/customXml" Target="../customXml/item90.xml"/><Relationship Id="rId165" Type="http://schemas.openxmlformats.org/officeDocument/2006/relationships/slide" Target="slides/slide26.xml"/><Relationship Id="rId186" Type="http://schemas.openxmlformats.org/officeDocument/2006/relationships/slide" Target="slides/slide47.xml"/><Relationship Id="rId211" Type="http://schemas.openxmlformats.org/officeDocument/2006/relationships/slide" Target="slides/slide72.xml"/><Relationship Id="rId27" Type="http://schemas.openxmlformats.org/officeDocument/2006/relationships/customXml" Target="../customXml/item27.xml"/><Relationship Id="rId48" Type="http://schemas.openxmlformats.org/officeDocument/2006/relationships/customXml" Target="../customXml/item48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34" Type="http://schemas.openxmlformats.org/officeDocument/2006/relationships/customXml" Target="../customXml/item134.xml"/><Relationship Id="rId80" Type="http://schemas.openxmlformats.org/officeDocument/2006/relationships/customXml" Target="../customXml/item80.xml"/><Relationship Id="rId155" Type="http://schemas.openxmlformats.org/officeDocument/2006/relationships/slide" Target="slides/slide16.xml"/><Relationship Id="rId176" Type="http://schemas.openxmlformats.org/officeDocument/2006/relationships/slide" Target="slides/slide37.xml"/><Relationship Id="rId197" Type="http://schemas.openxmlformats.org/officeDocument/2006/relationships/slide" Target="slides/slide58.xml"/><Relationship Id="rId201" Type="http://schemas.openxmlformats.org/officeDocument/2006/relationships/slide" Target="slides/slide62.xml"/><Relationship Id="rId17" Type="http://schemas.openxmlformats.org/officeDocument/2006/relationships/customXml" Target="../customXml/item17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24" Type="http://schemas.openxmlformats.org/officeDocument/2006/relationships/customXml" Target="../customXml/item124.xml"/><Relationship Id="rId70" Type="http://schemas.openxmlformats.org/officeDocument/2006/relationships/customXml" Target="../customXml/item70.xml"/><Relationship Id="rId91" Type="http://schemas.openxmlformats.org/officeDocument/2006/relationships/customXml" Target="../customXml/item91.xml"/><Relationship Id="rId145" Type="http://schemas.openxmlformats.org/officeDocument/2006/relationships/slide" Target="slides/slide6.xml"/><Relationship Id="rId166" Type="http://schemas.openxmlformats.org/officeDocument/2006/relationships/slide" Target="slides/slide27.xml"/><Relationship Id="rId187" Type="http://schemas.openxmlformats.org/officeDocument/2006/relationships/slide" Target="slides/slide48.xml"/><Relationship Id="rId1" Type="http://schemas.openxmlformats.org/officeDocument/2006/relationships/customXml" Target="../customXml/item1.xml"/><Relationship Id="rId212" Type="http://schemas.openxmlformats.org/officeDocument/2006/relationships/slide" Target="slides/slide7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60" Type="http://schemas.openxmlformats.org/officeDocument/2006/relationships/customXml" Target="../customXml/item60.xml"/><Relationship Id="rId81" Type="http://schemas.openxmlformats.org/officeDocument/2006/relationships/customXml" Target="../customXml/item81.xml"/><Relationship Id="rId135" Type="http://schemas.openxmlformats.org/officeDocument/2006/relationships/customXml" Target="../customXml/item135.xml"/><Relationship Id="rId156" Type="http://schemas.openxmlformats.org/officeDocument/2006/relationships/slide" Target="slides/slide17.xml"/><Relationship Id="rId177" Type="http://schemas.openxmlformats.org/officeDocument/2006/relationships/slide" Target="slides/slide38.xml"/><Relationship Id="rId198" Type="http://schemas.openxmlformats.org/officeDocument/2006/relationships/slide" Target="slides/slide59.xml"/><Relationship Id="rId202" Type="http://schemas.openxmlformats.org/officeDocument/2006/relationships/slide" Target="slides/slide6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104" Type="http://schemas.openxmlformats.org/officeDocument/2006/relationships/customXml" Target="../customXml/item104.xml"/><Relationship Id="rId125" Type="http://schemas.openxmlformats.org/officeDocument/2006/relationships/customXml" Target="../customXml/item125.xml"/><Relationship Id="rId146" Type="http://schemas.openxmlformats.org/officeDocument/2006/relationships/slide" Target="slides/slide7.xml"/><Relationship Id="rId167" Type="http://schemas.openxmlformats.org/officeDocument/2006/relationships/slide" Target="slides/slide28.xml"/><Relationship Id="rId188" Type="http://schemas.openxmlformats.org/officeDocument/2006/relationships/slide" Target="slides/slide49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213" Type="http://schemas.openxmlformats.org/officeDocument/2006/relationships/slide" Target="slides/slide74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115" Type="http://schemas.openxmlformats.org/officeDocument/2006/relationships/customXml" Target="../customXml/item115.xml"/><Relationship Id="rId136" Type="http://schemas.openxmlformats.org/officeDocument/2006/relationships/customXml" Target="../customXml/item136.xml"/><Relationship Id="rId157" Type="http://schemas.openxmlformats.org/officeDocument/2006/relationships/slide" Target="slides/slide18.xml"/><Relationship Id="rId178" Type="http://schemas.openxmlformats.org/officeDocument/2006/relationships/slide" Target="slides/slide39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99" Type="http://schemas.openxmlformats.org/officeDocument/2006/relationships/slide" Target="slides/slide60.xml"/><Relationship Id="rId203" Type="http://schemas.openxmlformats.org/officeDocument/2006/relationships/slide" Target="slides/slide64.xml"/><Relationship Id="rId19" Type="http://schemas.openxmlformats.org/officeDocument/2006/relationships/customXml" Target="../customXml/item1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828859370713115"/>
          <c:y val="9.6280065408876694E-2"/>
          <c:w val="0.67585190550742691"/>
          <c:h val="0.7012917288279194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3C-4374-9983-2B21DF9F83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3C-4374-9983-2B21DF9F83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3C-4374-9983-2B21DF9F83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12763136"/>
        <c:axId val="612764672"/>
      </c:barChart>
      <c:catAx>
        <c:axId val="612763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chemeClr val="tx1">
                <a:lumMod val="50000"/>
                <a:lumOff val="50000"/>
              </a:schemeClr>
            </a:solidFill>
          </a:ln>
        </c:spPr>
        <c:crossAx val="612764672"/>
        <c:crosses val="autoZero"/>
        <c:auto val="1"/>
        <c:lblAlgn val="ctr"/>
        <c:lblOffset val="100"/>
        <c:noMultiLvlLbl val="0"/>
      </c:catAx>
      <c:valAx>
        <c:axId val="612764672"/>
        <c:scaling>
          <c:orientation val="minMax"/>
          <c:max val="5"/>
          <c:min val="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50000"/>
                <a:lumOff val="50000"/>
              </a:schemeClr>
            </a:solidFill>
          </a:ln>
        </c:spPr>
        <c:crossAx val="612763136"/>
        <c:crosses val="autoZero"/>
        <c:crossBetween val="between"/>
        <c:majorUnit val="1"/>
      </c:valAx>
    </c:plotArea>
    <c:legend>
      <c:legendPos val="b"/>
      <c:layout>
        <c:manualLayout>
          <c:xMode val="edge"/>
          <c:yMode val="edge"/>
          <c:x val="0.19586782499643568"/>
          <c:y val="0.90690331055478546"/>
          <c:w val="0.70113332513123372"/>
          <c:h val="6.9135565364538701E-2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E27B-2A48-9F03-F3FCF0EFD43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E27B-2A48-9F03-F3FCF0EFD4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E27B-2A48-9F03-F3FCF0EFD4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E27B-2A48-9F03-F3FCF0EFD43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E27B-2A48-9F03-F3FCF0EFD43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E27B-2A48-9F03-F3FCF0EFD435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59</c:v>
                </c:pt>
                <c:pt idx="1">
                  <c:v>23</c:v>
                </c:pt>
                <c:pt idx="2">
                  <c:v>7</c:v>
                </c:pt>
                <c:pt idx="3">
                  <c:v>6</c:v>
                </c:pt>
                <c:pt idx="4">
                  <c:v>16</c:v>
                </c:pt>
                <c:pt idx="5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27B-2A48-9F03-F3FCF0EFD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69892375681037E-2"/>
          <c:y val="0.14457684741821547"/>
          <c:w val="0.84266904420773125"/>
          <c:h val="0.6196076144076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D156-41B1-B26D-F77CAEA5E953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56-41B1-B26D-F77CAEA5E9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56-41B1-B26D-F77CAEA5E95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56-41B1-B26D-F77CAEA5E9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10"/>
        <c:axId val="612882304"/>
        <c:axId val="612883840"/>
      </c:barChart>
      <c:catAx>
        <c:axId val="6128823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chemeClr val="tx1">
                <a:lumMod val="50000"/>
                <a:lumOff val="50000"/>
              </a:schemeClr>
            </a:solidFill>
          </a:ln>
        </c:spPr>
        <c:crossAx val="612883840"/>
        <c:crosses val="autoZero"/>
        <c:auto val="1"/>
        <c:lblAlgn val="ctr"/>
        <c:lblOffset val="100"/>
        <c:noMultiLvlLbl val="0"/>
      </c:catAx>
      <c:valAx>
        <c:axId val="61288384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50000"/>
                <a:lumOff val="50000"/>
              </a:schemeClr>
            </a:solidFill>
          </a:ln>
        </c:spPr>
        <c:crossAx val="61288230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4275447072451504"/>
          <c:y val="0.91011493568011059"/>
          <c:w val="0.34229348216394212"/>
          <c:h val="7.1724154367734591E-2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952536072584836E-2"/>
          <c:y val="0.15121023786415147"/>
          <c:w val="0.7468948599064712"/>
          <c:h val="0.6456106112307660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>
              <a:noFill/>
            </a:ln>
          </c:spPr>
          <c:marker>
            <c:symbol val="none"/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DC0-4F7A-BA6F-5458213868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3234944"/>
        <c:axId val="613265408"/>
      </c:scatterChart>
      <c:valAx>
        <c:axId val="613234944"/>
        <c:scaling>
          <c:orientation val="minMax"/>
          <c:max val="5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9525">
            <a:solidFill>
              <a:schemeClr val="tx1">
                <a:lumMod val="50000"/>
                <a:lumOff val="50000"/>
              </a:schemeClr>
            </a:solidFill>
          </a:ln>
        </c:spPr>
        <c:crossAx val="613265408"/>
        <c:crosses val="autoZero"/>
        <c:crossBetween val="midCat"/>
        <c:majorUnit val="1"/>
        <c:minorUnit val="0.2"/>
      </c:valAx>
      <c:valAx>
        <c:axId val="613265408"/>
        <c:scaling>
          <c:orientation val="minMax"/>
          <c:max val="1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 w="9525">
            <a:solidFill>
              <a:schemeClr val="tx1">
                <a:lumMod val="50000"/>
                <a:lumOff val="50000"/>
              </a:schemeClr>
            </a:solidFill>
          </a:ln>
        </c:spPr>
        <c:crossAx val="613234944"/>
        <c:crosses val="autoZero"/>
        <c:crossBetween val="midCat"/>
        <c:majorUnit val="20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586885368545092E-2"/>
          <c:y val="0.1436452096255216"/>
          <c:w val="0.84195204518675071"/>
          <c:h val="0.6210806325479217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circle"/>
            <c:size val="9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C3-4C9A-B51B-13B6E7AB37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marker>
            <c:symbol val="square"/>
            <c:size val="9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C3-4C9A-B51B-13B6E7AB37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triangle"/>
            <c:size val="9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C3-4C9A-B51B-13B6E7AB37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3197696"/>
        <c:axId val="613208064"/>
      </c:lineChart>
      <c:catAx>
        <c:axId val="6131976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525">
            <a:solidFill>
              <a:schemeClr val="tx1">
                <a:lumMod val="50000"/>
                <a:lumOff val="50000"/>
              </a:schemeClr>
            </a:solidFill>
          </a:ln>
        </c:spPr>
        <c:crossAx val="613208064"/>
        <c:crosses val="autoZero"/>
        <c:auto val="1"/>
        <c:lblAlgn val="ctr"/>
        <c:lblOffset val="100"/>
        <c:noMultiLvlLbl val="0"/>
      </c:catAx>
      <c:valAx>
        <c:axId val="6132080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50000"/>
                <a:lumOff val="50000"/>
              </a:schemeClr>
            </a:solidFill>
          </a:ln>
        </c:spPr>
        <c:crossAx val="61319769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0807236239175567"/>
          <c:y val="0.90323306250858137"/>
          <c:w val="0.41163141314176421"/>
          <c:h val="7.8571334762078171E-2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586885368545092E-2"/>
          <c:y val="0.1436452096255216"/>
          <c:w val="0.84195204518675071"/>
          <c:h val="0.6210806325479217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circle"/>
            <c:size val="9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12</c:v>
                </c:pt>
                <c:pt idx="2">
                  <c:v>35</c:v>
                </c:pt>
                <c:pt idx="3">
                  <c:v>20</c:v>
                </c:pt>
                <c:pt idx="4">
                  <c:v>30</c:v>
                </c:pt>
                <c:pt idx="5">
                  <c:v>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59-485B-81CF-2314DF4963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marker>
            <c:symbol val="square"/>
            <c:size val="9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10</c:v>
                </c:pt>
                <c:pt idx="1">
                  <c:v>38</c:v>
                </c:pt>
                <c:pt idx="2">
                  <c:v>30</c:v>
                </c:pt>
                <c:pt idx="3">
                  <c:v>35</c:v>
                </c:pt>
                <c:pt idx="4">
                  <c:v>45</c:v>
                </c:pt>
                <c:pt idx="5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59-485B-81CF-2314DF4963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triangle"/>
            <c:size val="9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20</c:v>
                </c:pt>
                <c:pt idx="1">
                  <c:v>25</c:v>
                </c:pt>
                <c:pt idx="2">
                  <c:v>50</c:v>
                </c:pt>
                <c:pt idx="3">
                  <c:v>42</c:v>
                </c:pt>
                <c:pt idx="4">
                  <c:v>36</c:v>
                </c:pt>
                <c:pt idx="5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59-485B-81CF-2314DF4963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3197696"/>
        <c:axId val="613208064"/>
      </c:scatterChart>
      <c:valAx>
        <c:axId val="613197696"/>
        <c:scaling>
          <c:orientation val="minMax"/>
          <c:max val="2020"/>
          <c:min val="2015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9525">
            <a:solidFill>
              <a:schemeClr val="tx1">
                <a:lumMod val="50000"/>
                <a:lumOff val="50000"/>
              </a:schemeClr>
            </a:solidFill>
          </a:ln>
        </c:spPr>
        <c:crossAx val="613208064"/>
        <c:crosses val="autoZero"/>
        <c:crossBetween val="midCat"/>
      </c:valAx>
      <c:valAx>
        <c:axId val="613208064"/>
        <c:scaling>
          <c:orientation val="minMax"/>
          <c:max val="8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50000"/>
                <a:lumOff val="50000"/>
              </a:schemeClr>
            </a:solidFill>
          </a:ln>
        </c:spPr>
        <c:crossAx val="613197696"/>
        <c:crosses val="autoZero"/>
        <c:crossBetween val="midCat"/>
        <c:majorUnit val="20"/>
      </c:valAx>
    </c:plotArea>
    <c:legend>
      <c:legendPos val="b"/>
      <c:layout>
        <c:manualLayout>
          <c:xMode val="edge"/>
          <c:yMode val="edge"/>
          <c:x val="0.30807236239175567"/>
          <c:y val="0.90323306250858137"/>
          <c:w val="0.38492668374885441"/>
          <c:h val="7.8571334762078171E-2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83B9D-99D9-4945-8629-EE87F70A6D31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B8E211-A5A8-B746-B155-D1987651C9B7}">
      <dgm:prSet phldrT="[Text]" custT="1"/>
      <dgm:spPr/>
      <dgm:t>
        <a:bodyPr lIns="0"/>
        <a:lstStyle/>
        <a:p>
          <a:pPr algn="l"/>
          <a:r>
            <a:rPr lang="en-US" sz="2000" b="1" dirty="0">
              <a:solidFill>
                <a:schemeClr val="tx1"/>
              </a:solidFill>
            </a:rPr>
            <a:t>2012</a:t>
          </a:r>
          <a:br>
            <a:rPr lang="en-US" sz="1800" dirty="0">
              <a:solidFill>
                <a:schemeClr val="tx1"/>
              </a:solidFill>
            </a:rPr>
          </a:br>
          <a:r>
            <a:rPr lang="en-US" sz="1800" dirty="0">
              <a:solidFill>
                <a:schemeClr val="tx1"/>
              </a:solidFill>
            </a:rPr>
            <a:t>Lorem ipsum dolor sit amet, eum et audiam salutatus, an essent aliquip</a:t>
          </a:r>
        </a:p>
      </dgm:t>
    </dgm:pt>
    <dgm:pt modelId="{89461308-306D-5A4B-9091-708A410C14AE}" type="parTrans" cxnId="{9F15429B-B9D7-9C42-9C9D-D37B42CFEAB9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</a:endParaRPr>
        </a:p>
      </dgm:t>
    </dgm:pt>
    <dgm:pt modelId="{FF77C1EF-8EC1-0A4D-8661-7263D7706DC7}" type="sibTrans" cxnId="{9F15429B-B9D7-9C42-9C9D-D37B42CFEAB9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</a:endParaRPr>
        </a:p>
      </dgm:t>
    </dgm:pt>
    <dgm:pt modelId="{4E973FD6-8368-4948-9FF9-82DDA7BDA850}">
      <dgm:prSet phldrT="[Text]" custT="1"/>
      <dgm:spPr/>
      <dgm:t>
        <a:bodyPr lIns="0"/>
        <a:lstStyle/>
        <a:p>
          <a:pPr algn="l"/>
          <a:r>
            <a:rPr lang="en-US" sz="2000" b="1" dirty="0">
              <a:solidFill>
                <a:schemeClr val="tx1"/>
              </a:solidFill>
            </a:rPr>
            <a:t>2014</a:t>
          </a:r>
          <a:br>
            <a:rPr lang="en-US" sz="1800" dirty="0">
              <a:solidFill>
                <a:schemeClr val="tx1"/>
              </a:solidFill>
            </a:rPr>
          </a:br>
          <a:r>
            <a:rPr lang="en-US" sz="1800" dirty="0">
              <a:solidFill>
                <a:schemeClr val="tx1"/>
              </a:solidFill>
            </a:rPr>
            <a:t>Lorem ipsum dolor sit amet, eum et audiam salutatus, an essent aliquip</a:t>
          </a:r>
        </a:p>
      </dgm:t>
    </dgm:pt>
    <dgm:pt modelId="{FDFE98E0-5295-D34A-9153-882DCCD7B410}" type="sibTrans" cxnId="{882367FE-F1F5-674B-998A-87E569463E37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</a:endParaRPr>
        </a:p>
      </dgm:t>
    </dgm:pt>
    <dgm:pt modelId="{4A9D0DBC-3D12-274F-A500-5C91F98ED343}" type="parTrans" cxnId="{882367FE-F1F5-674B-998A-87E569463E37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</a:endParaRPr>
        </a:p>
      </dgm:t>
    </dgm:pt>
    <dgm:pt modelId="{E9592BA8-299F-6545-9423-3C01EB5A5216}">
      <dgm:prSet custT="1"/>
      <dgm:spPr/>
      <dgm:t>
        <a:bodyPr lIns="0"/>
        <a:lstStyle/>
        <a:p>
          <a:pPr algn="l"/>
          <a:r>
            <a:rPr lang="en-US" sz="2000" b="1" dirty="0">
              <a:solidFill>
                <a:schemeClr val="tx1"/>
              </a:solidFill>
            </a:rPr>
            <a:t>2013</a:t>
          </a:r>
          <a:br>
            <a:rPr lang="en-US" sz="1800" dirty="0">
              <a:solidFill>
                <a:schemeClr val="tx1"/>
              </a:solidFill>
            </a:rPr>
          </a:br>
          <a:r>
            <a:rPr lang="en-US" sz="1800" dirty="0">
              <a:solidFill>
                <a:schemeClr val="tx1"/>
              </a:solidFill>
            </a:rPr>
            <a:t>Lorem ipsum dolor sit amet, eum et audiam salutatus, an essent aliquip</a:t>
          </a:r>
        </a:p>
      </dgm:t>
    </dgm:pt>
    <dgm:pt modelId="{840E6ED1-2912-8441-A85C-C094F9600541}" type="sibTrans" cxnId="{6C14EDE9-C629-BA45-B7E4-396ED2DCC334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</a:endParaRPr>
        </a:p>
      </dgm:t>
    </dgm:pt>
    <dgm:pt modelId="{EA99986D-28A1-584E-AAD0-139CA07340C2}" type="parTrans" cxnId="{6C14EDE9-C629-BA45-B7E4-396ED2DCC334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</a:endParaRPr>
        </a:p>
      </dgm:t>
    </dgm:pt>
    <dgm:pt modelId="{86BE9998-DE2F-2A46-9CFE-12A4D617641C}">
      <dgm:prSet phldrT="[Text]" custT="1"/>
      <dgm:spPr/>
      <dgm:t>
        <a:bodyPr lIns="0"/>
        <a:lstStyle/>
        <a:p>
          <a:pPr algn="l"/>
          <a:r>
            <a:rPr lang="en-US" sz="2000" b="1" dirty="0">
              <a:solidFill>
                <a:schemeClr val="tx1"/>
              </a:solidFill>
            </a:rPr>
            <a:t>2015</a:t>
          </a:r>
          <a:br>
            <a:rPr lang="en-US" sz="1800" dirty="0">
              <a:solidFill>
                <a:schemeClr val="tx1"/>
              </a:solidFill>
            </a:rPr>
          </a:br>
          <a:r>
            <a:rPr lang="en-US" sz="1800" dirty="0">
              <a:solidFill>
                <a:schemeClr val="tx1"/>
              </a:solidFill>
            </a:rPr>
            <a:t>Lorem ipsum dolor sit amet, eum et audiam salutatus, an essent aliquip</a:t>
          </a:r>
        </a:p>
      </dgm:t>
    </dgm:pt>
    <dgm:pt modelId="{56F426FE-E952-BF49-A20C-789B95B630C1}" type="sibTrans" cxnId="{04AF5A5C-EA4A-8E4E-B9FB-FD5A5DE985CE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</a:endParaRPr>
        </a:p>
      </dgm:t>
    </dgm:pt>
    <dgm:pt modelId="{95430D10-6808-6E4A-A4C2-85AE793B3F5D}" type="parTrans" cxnId="{04AF5A5C-EA4A-8E4E-B9FB-FD5A5DE985CE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</a:endParaRPr>
        </a:p>
      </dgm:t>
    </dgm:pt>
    <dgm:pt modelId="{5C988384-5F5D-584D-B1E8-9DF9D2732680}" type="pres">
      <dgm:prSet presAssocID="{4FC83B9D-99D9-4945-8629-EE87F70A6D31}" presName="Name0" presStyleCnt="0">
        <dgm:presLayoutVars>
          <dgm:dir/>
          <dgm:resizeHandles val="exact"/>
        </dgm:presLayoutVars>
      </dgm:prSet>
      <dgm:spPr/>
    </dgm:pt>
    <dgm:pt modelId="{019E9020-4CE7-114B-9D8C-A2D8E261D89A}" type="pres">
      <dgm:prSet presAssocID="{4FC83B9D-99D9-4945-8629-EE87F70A6D31}" presName="arrow" presStyleLbl="bgShp" presStyleIdx="0" presStyleCnt="1" custScaleY="4008" custLinFactNeighborX="6757"/>
      <dgm:spPr>
        <a:prstGeom prst="rect">
          <a:avLst/>
        </a:prstGeom>
        <a:solidFill>
          <a:schemeClr val="accent1"/>
        </a:solidFill>
        <a:ln>
          <a:noFill/>
        </a:ln>
      </dgm:spPr>
    </dgm:pt>
    <dgm:pt modelId="{A5BC6E60-496B-C342-9173-9F9FE6D92E1F}" type="pres">
      <dgm:prSet presAssocID="{4FC83B9D-99D9-4945-8629-EE87F70A6D31}" presName="points" presStyleCnt="0"/>
      <dgm:spPr/>
    </dgm:pt>
    <dgm:pt modelId="{73729FCB-FE71-874C-A904-EC7C013CC15A}" type="pres">
      <dgm:prSet presAssocID="{46B8E211-A5A8-B746-B155-D1987651C9B7}" presName="compositeA" presStyleCnt="0"/>
      <dgm:spPr/>
    </dgm:pt>
    <dgm:pt modelId="{BE11ECA2-33FD-0949-B8EA-6A48C1A37F2F}" type="pres">
      <dgm:prSet presAssocID="{46B8E211-A5A8-B746-B155-D1987651C9B7}" presName="textA" presStyleLbl="revTx" presStyleIdx="0" presStyleCnt="4" custLinFactNeighborX="4276">
        <dgm:presLayoutVars>
          <dgm:bulletEnabled val="1"/>
        </dgm:presLayoutVars>
      </dgm:prSet>
      <dgm:spPr/>
    </dgm:pt>
    <dgm:pt modelId="{76436B4A-B2CD-264D-8BF3-D366A5FC554C}" type="pres">
      <dgm:prSet presAssocID="{46B8E211-A5A8-B746-B155-D1987651C9B7}" presName="circleA" presStyleLbl="node1" presStyleIdx="0" presStyleCnt="4" custLinFactX="-100000" custLinFactNeighborX="-156261"/>
      <dgm:spPr>
        <a:solidFill>
          <a:schemeClr val="accent1"/>
        </a:solidFill>
        <a:ln>
          <a:solidFill>
            <a:schemeClr val="bg2"/>
          </a:solidFill>
        </a:ln>
      </dgm:spPr>
    </dgm:pt>
    <dgm:pt modelId="{EA15927B-9A3C-9944-8EED-6E116BD7DDF2}" type="pres">
      <dgm:prSet presAssocID="{46B8E211-A5A8-B746-B155-D1987651C9B7}" presName="spaceA" presStyleCnt="0"/>
      <dgm:spPr/>
    </dgm:pt>
    <dgm:pt modelId="{B90CF281-CDD4-A74E-AB1F-C855698556A0}" type="pres">
      <dgm:prSet presAssocID="{FF77C1EF-8EC1-0A4D-8661-7263D7706DC7}" presName="space" presStyleCnt="0"/>
      <dgm:spPr/>
    </dgm:pt>
    <dgm:pt modelId="{4C476D6A-EDBC-024B-BFDE-ADA61717F14A}" type="pres">
      <dgm:prSet presAssocID="{E9592BA8-299F-6545-9423-3C01EB5A5216}" presName="compositeB" presStyleCnt="0"/>
      <dgm:spPr/>
    </dgm:pt>
    <dgm:pt modelId="{8329B452-355E-E549-8DE1-98A9070E3D90}" type="pres">
      <dgm:prSet presAssocID="{E9592BA8-299F-6545-9423-3C01EB5A5216}" presName="textB" presStyleLbl="revTx" presStyleIdx="1" presStyleCnt="4" custLinFactNeighborX="1638">
        <dgm:presLayoutVars>
          <dgm:bulletEnabled val="1"/>
        </dgm:presLayoutVars>
      </dgm:prSet>
      <dgm:spPr/>
    </dgm:pt>
    <dgm:pt modelId="{6141F8FD-10BA-6849-B2E6-1728AC01F507}" type="pres">
      <dgm:prSet presAssocID="{E9592BA8-299F-6545-9423-3C01EB5A5216}" presName="circleB" presStyleLbl="node1" presStyleIdx="1" presStyleCnt="4" custLinFactX="-100000" custLinFactNeighborX="-171901" custLinFactNeighborY="-5968"/>
      <dgm:spPr>
        <a:solidFill>
          <a:schemeClr val="accent1"/>
        </a:solidFill>
        <a:ln>
          <a:solidFill>
            <a:schemeClr val="bg2"/>
          </a:solidFill>
        </a:ln>
      </dgm:spPr>
    </dgm:pt>
    <dgm:pt modelId="{B5C2CB3D-5256-A04D-8E1C-02F5E11C3F22}" type="pres">
      <dgm:prSet presAssocID="{E9592BA8-299F-6545-9423-3C01EB5A5216}" presName="spaceB" presStyleCnt="0"/>
      <dgm:spPr/>
    </dgm:pt>
    <dgm:pt modelId="{E65D017F-F713-FC41-9C08-8CB32809D66C}" type="pres">
      <dgm:prSet presAssocID="{840E6ED1-2912-8441-A85C-C094F9600541}" presName="space" presStyleCnt="0"/>
      <dgm:spPr/>
    </dgm:pt>
    <dgm:pt modelId="{6ED9EB93-1182-B840-B6F0-7F793E879FFE}" type="pres">
      <dgm:prSet presAssocID="{4E973FD6-8368-4948-9FF9-82DDA7BDA850}" presName="compositeA" presStyleCnt="0"/>
      <dgm:spPr/>
    </dgm:pt>
    <dgm:pt modelId="{CF396BB7-484C-C449-AD93-1DE72F890C7F}" type="pres">
      <dgm:prSet presAssocID="{4E973FD6-8368-4948-9FF9-82DDA7BDA850}" presName="textA" presStyleLbl="revTx" presStyleIdx="2" presStyleCnt="4" custLinFactNeighborX="3071">
        <dgm:presLayoutVars>
          <dgm:bulletEnabled val="1"/>
        </dgm:presLayoutVars>
      </dgm:prSet>
      <dgm:spPr/>
    </dgm:pt>
    <dgm:pt modelId="{C32F53A5-0B3B-8F4D-9144-E03F83992939}" type="pres">
      <dgm:prSet presAssocID="{4E973FD6-8368-4948-9FF9-82DDA7BDA850}" presName="circleA" presStyleLbl="node1" presStyleIdx="2" presStyleCnt="4" custLinFactX="-100000" custLinFactNeighborX="-155717" custLinFactNeighborY="-5360"/>
      <dgm:spPr>
        <a:solidFill>
          <a:schemeClr val="accent3"/>
        </a:solidFill>
        <a:ln>
          <a:solidFill>
            <a:schemeClr val="bg2"/>
          </a:solidFill>
        </a:ln>
      </dgm:spPr>
    </dgm:pt>
    <dgm:pt modelId="{D451025D-DBEB-5A46-B48D-F2B72130B70C}" type="pres">
      <dgm:prSet presAssocID="{4E973FD6-8368-4948-9FF9-82DDA7BDA850}" presName="spaceA" presStyleCnt="0"/>
      <dgm:spPr/>
    </dgm:pt>
    <dgm:pt modelId="{73652781-F077-7746-8910-E0E4D6177FAF}" type="pres">
      <dgm:prSet presAssocID="{FDFE98E0-5295-D34A-9153-882DCCD7B410}" presName="space" presStyleCnt="0"/>
      <dgm:spPr/>
    </dgm:pt>
    <dgm:pt modelId="{2D18D4C2-5D12-DC4A-9FB8-808739E14C9A}" type="pres">
      <dgm:prSet presAssocID="{86BE9998-DE2F-2A46-9CFE-12A4D617641C}" presName="compositeB" presStyleCnt="0"/>
      <dgm:spPr/>
    </dgm:pt>
    <dgm:pt modelId="{EDCCFAE9-10EC-6041-89BD-526B1C33F4A0}" type="pres">
      <dgm:prSet presAssocID="{86BE9998-DE2F-2A46-9CFE-12A4D617641C}" presName="textB" presStyleLbl="revTx" presStyleIdx="3" presStyleCnt="4">
        <dgm:presLayoutVars>
          <dgm:bulletEnabled val="1"/>
        </dgm:presLayoutVars>
      </dgm:prSet>
      <dgm:spPr/>
    </dgm:pt>
    <dgm:pt modelId="{169D1C91-E1D3-064A-B34B-ABB4BCFF5265}" type="pres">
      <dgm:prSet presAssocID="{86BE9998-DE2F-2A46-9CFE-12A4D617641C}" presName="circleB" presStyleLbl="node1" presStyleIdx="3" presStyleCnt="4" custLinFactX="-100000" custLinFactNeighborX="-173873" custLinFactNeighborY="-3237"/>
      <dgm:spPr>
        <a:solidFill>
          <a:schemeClr val="accent1"/>
        </a:solidFill>
        <a:ln>
          <a:solidFill>
            <a:schemeClr val="bg2"/>
          </a:solidFill>
        </a:ln>
      </dgm:spPr>
    </dgm:pt>
    <dgm:pt modelId="{03194157-79D9-F64A-A612-A141614E1A86}" type="pres">
      <dgm:prSet presAssocID="{86BE9998-DE2F-2A46-9CFE-12A4D617641C}" presName="spaceB" presStyleCnt="0"/>
      <dgm:spPr/>
    </dgm:pt>
  </dgm:ptLst>
  <dgm:cxnLst>
    <dgm:cxn modelId="{94381F05-C8EF-4B8C-AD9F-7EA8AF063F31}" type="presOf" srcId="{E9592BA8-299F-6545-9423-3C01EB5A5216}" destId="{8329B452-355E-E549-8DE1-98A9070E3D90}" srcOrd="0" destOrd="0" presId="urn:microsoft.com/office/officeart/2005/8/layout/hProcess11"/>
    <dgm:cxn modelId="{E3B41A29-C2F4-4DE1-A73C-AC1BE7C5ED1A}" type="presOf" srcId="{46B8E211-A5A8-B746-B155-D1987651C9B7}" destId="{BE11ECA2-33FD-0949-B8EA-6A48C1A37F2F}" srcOrd="0" destOrd="0" presId="urn:microsoft.com/office/officeart/2005/8/layout/hProcess11"/>
    <dgm:cxn modelId="{04AF5A5C-EA4A-8E4E-B9FB-FD5A5DE985CE}" srcId="{4FC83B9D-99D9-4945-8629-EE87F70A6D31}" destId="{86BE9998-DE2F-2A46-9CFE-12A4D617641C}" srcOrd="3" destOrd="0" parTransId="{95430D10-6808-6E4A-A4C2-85AE793B3F5D}" sibTransId="{56F426FE-E952-BF49-A20C-789B95B630C1}"/>
    <dgm:cxn modelId="{CCD8A25F-D4AB-4A27-B723-F4B34079BD6D}" type="presOf" srcId="{4FC83B9D-99D9-4945-8629-EE87F70A6D31}" destId="{5C988384-5F5D-584D-B1E8-9DF9D2732680}" srcOrd="0" destOrd="0" presId="urn:microsoft.com/office/officeart/2005/8/layout/hProcess11"/>
    <dgm:cxn modelId="{9F15429B-B9D7-9C42-9C9D-D37B42CFEAB9}" srcId="{4FC83B9D-99D9-4945-8629-EE87F70A6D31}" destId="{46B8E211-A5A8-B746-B155-D1987651C9B7}" srcOrd="0" destOrd="0" parTransId="{89461308-306D-5A4B-9091-708A410C14AE}" sibTransId="{FF77C1EF-8EC1-0A4D-8661-7263D7706DC7}"/>
    <dgm:cxn modelId="{052B27A1-3E47-4FFC-8B09-DF2848FF8353}" type="presOf" srcId="{4E973FD6-8368-4948-9FF9-82DDA7BDA850}" destId="{CF396BB7-484C-C449-AD93-1DE72F890C7F}" srcOrd="0" destOrd="0" presId="urn:microsoft.com/office/officeart/2005/8/layout/hProcess11"/>
    <dgm:cxn modelId="{829218CF-ED86-49D4-BB0A-B93D6F169A5B}" type="presOf" srcId="{86BE9998-DE2F-2A46-9CFE-12A4D617641C}" destId="{EDCCFAE9-10EC-6041-89BD-526B1C33F4A0}" srcOrd="0" destOrd="0" presId="urn:microsoft.com/office/officeart/2005/8/layout/hProcess11"/>
    <dgm:cxn modelId="{6C14EDE9-C629-BA45-B7E4-396ED2DCC334}" srcId="{4FC83B9D-99D9-4945-8629-EE87F70A6D31}" destId="{E9592BA8-299F-6545-9423-3C01EB5A5216}" srcOrd="1" destOrd="0" parTransId="{EA99986D-28A1-584E-AAD0-139CA07340C2}" sibTransId="{840E6ED1-2912-8441-A85C-C094F9600541}"/>
    <dgm:cxn modelId="{882367FE-F1F5-674B-998A-87E569463E37}" srcId="{4FC83B9D-99D9-4945-8629-EE87F70A6D31}" destId="{4E973FD6-8368-4948-9FF9-82DDA7BDA850}" srcOrd="2" destOrd="0" parTransId="{4A9D0DBC-3D12-274F-A500-5C91F98ED343}" sibTransId="{FDFE98E0-5295-D34A-9153-882DCCD7B410}"/>
    <dgm:cxn modelId="{F38151F6-CFD4-441C-826E-5DC5921F7C4A}" type="presParOf" srcId="{5C988384-5F5D-584D-B1E8-9DF9D2732680}" destId="{019E9020-4CE7-114B-9D8C-A2D8E261D89A}" srcOrd="0" destOrd="0" presId="urn:microsoft.com/office/officeart/2005/8/layout/hProcess11"/>
    <dgm:cxn modelId="{6B4DFD51-9BB2-45E9-9497-C8263698F37A}" type="presParOf" srcId="{5C988384-5F5D-584D-B1E8-9DF9D2732680}" destId="{A5BC6E60-496B-C342-9173-9F9FE6D92E1F}" srcOrd="1" destOrd="0" presId="urn:microsoft.com/office/officeart/2005/8/layout/hProcess11"/>
    <dgm:cxn modelId="{B4579513-4737-4D9F-9437-779076757533}" type="presParOf" srcId="{A5BC6E60-496B-C342-9173-9F9FE6D92E1F}" destId="{73729FCB-FE71-874C-A904-EC7C013CC15A}" srcOrd="0" destOrd="0" presId="urn:microsoft.com/office/officeart/2005/8/layout/hProcess11"/>
    <dgm:cxn modelId="{7E64E058-7FC6-48C7-8C08-DCB2B2EF83A9}" type="presParOf" srcId="{73729FCB-FE71-874C-A904-EC7C013CC15A}" destId="{BE11ECA2-33FD-0949-B8EA-6A48C1A37F2F}" srcOrd="0" destOrd="0" presId="urn:microsoft.com/office/officeart/2005/8/layout/hProcess11"/>
    <dgm:cxn modelId="{7768C39E-5C77-487C-BB7A-E60FDED68857}" type="presParOf" srcId="{73729FCB-FE71-874C-A904-EC7C013CC15A}" destId="{76436B4A-B2CD-264D-8BF3-D366A5FC554C}" srcOrd="1" destOrd="0" presId="urn:microsoft.com/office/officeart/2005/8/layout/hProcess11"/>
    <dgm:cxn modelId="{6861E959-2AF7-460D-8450-6E66A0CBA012}" type="presParOf" srcId="{73729FCB-FE71-874C-A904-EC7C013CC15A}" destId="{EA15927B-9A3C-9944-8EED-6E116BD7DDF2}" srcOrd="2" destOrd="0" presId="urn:microsoft.com/office/officeart/2005/8/layout/hProcess11"/>
    <dgm:cxn modelId="{9E888B25-3D56-4A45-993D-35A67D24D466}" type="presParOf" srcId="{A5BC6E60-496B-C342-9173-9F9FE6D92E1F}" destId="{B90CF281-CDD4-A74E-AB1F-C855698556A0}" srcOrd="1" destOrd="0" presId="urn:microsoft.com/office/officeart/2005/8/layout/hProcess11"/>
    <dgm:cxn modelId="{5C422A70-D691-411E-83B5-45508092CED6}" type="presParOf" srcId="{A5BC6E60-496B-C342-9173-9F9FE6D92E1F}" destId="{4C476D6A-EDBC-024B-BFDE-ADA61717F14A}" srcOrd="2" destOrd="0" presId="urn:microsoft.com/office/officeart/2005/8/layout/hProcess11"/>
    <dgm:cxn modelId="{094F4CA3-C0A9-4E38-9E05-55B27FCD693D}" type="presParOf" srcId="{4C476D6A-EDBC-024B-BFDE-ADA61717F14A}" destId="{8329B452-355E-E549-8DE1-98A9070E3D90}" srcOrd="0" destOrd="0" presId="urn:microsoft.com/office/officeart/2005/8/layout/hProcess11"/>
    <dgm:cxn modelId="{E10B1AA9-16A7-49B8-BF37-EDB02DFD580F}" type="presParOf" srcId="{4C476D6A-EDBC-024B-BFDE-ADA61717F14A}" destId="{6141F8FD-10BA-6849-B2E6-1728AC01F507}" srcOrd="1" destOrd="0" presId="urn:microsoft.com/office/officeart/2005/8/layout/hProcess11"/>
    <dgm:cxn modelId="{C2735553-9057-4D4E-AA27-F6DA6D4129F2}" type="presParOf" srcId="{4C476D6A-EDBC-024B-BFDE-ADA61717F14A}" destId="{B5C2CB3D-5256-A04D-8E1C-02F5E11C3F22}" srcOrd="2" destOrd="0" presId="urn:microsoft.com/office/officeart/2005/8/layout/hProcess11"/>
    <dgm:cxn modelId="{AA96FAE8-A4E5-4BFB-8799-7AA4DB9E828E}" type="presParOf" srcId="{A5BC6E60-496B-C342-9173-9F9FE6D92E1F}" destId="{E65D017F-F713-FC41-9C08-8CB32809D66C}" srcOrd="3" destOrd="0" presId="urn:microsoft.com/office/officeart/2005/8/layout/hProcess11"/>
    <dgm:cxn modelId="{87FB3362-53D5-4A9E-BDD6-810C9DD2D682}" type="presParOf" srcId="{A5BC6E60-496B-C342-9173-9F9FE6D92E1F}" destId="{6ED9EB93-1182-B840-B6F0-7F793E879FFE}" srcOrd="4" destOrd="0" presId="urn:microsoft.com/office/officeart/2005/8/layout/hProcess11"/>
    <dgm:cxn modelId="{FC6A6CDE-EBDF-47F0-8186-D2CAB58EDE4C}" type="presParOf" srcId="{6ED9EB93-1182-B840-B6F0-7F793E879FFE}" destId="{CF396BB7-484C-C449-AD93-1DE72F890C7F}" srcOrd="0" destOrd="0" presId="urn:microsoft.com/office/officeart/2005/8/layout/hProcess11"/>
    <dgm:cxn modelId="{014E80E9-9A31-4DED-BEC3-6A0246C1DAB4}" type="presParOf" srcId="{6ED9EB93-1182-B840-B6F0-7F793E879FFE}" destId="{C32F53A5-0B3B-8F4D-9144-E03F83992939}" srcOrd="1" destOrd="0" presId="urn:microsoft.com/office/officeart/2005/8/layout/hProcess11"/>
    <dgm:cxn modelId="{5C01BAA0-3DFC-4C22-B8EA-C1984426EF59}" type="presParOf" srcId="{6ED9EB93-1182-B840-B6F0-7F793E879FFE}" destId="{D451025D-DBEB-5A46-B48D-F2B72130B70C}" srcOrd="2" destOrd="0" presId="urn:microsoft.com/office/officeart/2005/8/layout/hProcess11"/>
    <dgm:cxn modelId="{E05C96FD-A8BA-478D-BD46-0024B5598E63}" type="presParOf" srcId="{A5BC6E60-496B-C342-9173-9F9FE6D92E1F}" destId="{73652781-F077-7746-8910-E0E4D6177FAF}" srcOrd="5" destOrd="0" presId="urn:microsoft.com/office/officeart/2005/8/layout/hProcess11"/>
    <dgm:cxn modelId="{4444C17D-347D-497F-9E91-F669A363BA6C}" type="presParOf" srcId="{A5BC6E60-496B-C342-9173-9F9FE6D92E1F}" destId="{2D18D4C2-5D12-DC4A-9FB8-808739E14C9A}" srcOrd="6" destOrd="0" presId="urn:microsoft.com/office/officeart/2005/8/layout/hProcess11"/>
    <dgm:cxn modelId="{492AAFEB-393C-4A1F-938B-F63261DC3017}" type="presParOf" srcId="{2D18D4C2-5D12-DC4A-9FB8-808739E14C9A}" destId="{EDCCFAE9-10EC-6041-89BD-526B1C33F4A0}" srcOrd="0" destOrd="0" presId="urn:microsoft.com/office/officeart/2005/8/layout/hProcess11"/>
    <dgm:cxn modelId="{52002201-42D4-4CC3-8BC8-FFE18EADBA97}" type="presParOf" srcId="{2D18D4C2-5D12-DC4A-9FB8-808739E14C9A}" destId="{169D1C91-E1D3-064A-B34B-ABB4BCFF5265}" srcOrd="1" destOrd="0" presId="urn:microsoft.com/office/officeart/2005/8/layout/hProcess11"/>
    <dgm:cxn modelId="{2508DB85-BDCB-4879-80BC-67583B286886}" type="presParOf" srcId="{2D18D4C2-5D12-DC4A-9FB8-808739E14C9A}" destId="{03194157-79D9-F64A-A612-A141614E1A8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C83B9D-99D9-4945-8629-EE87F70A6D31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B8E211-A5A8-B746-B155-D1987651C9B7}">
      <dgm:prSet phldrT="[Text]" custT="1"/>
      <dgm:spPr/>
      <dgm:t>
        <a:bodyPr lIns="0"/>
        <a:lstStyle/>
        <a:p>
          <a:pPr algn="l"/>
          <a:r>
            <a:rPr lang="en-US" sz="2000" b="1" dirty="0">
              <a:solidFill>
                <a:schemeClr val="tx1"/>
              </a:solidFill>
            </a:rPr>
            <a:t>2017</a:t>
          </a:r>
          <a:br>
            <a:rPr lang="en-US" sz="1800" dirty="0">
              <a:solidFill>
                <a:schemeClr val="tx1"/>
              </a:solidFill>
            </a:rPr>
          </a:br>
          <a:r>
            <a:rPr lang="en-US" sz="1800" dirty="0">
              <a:solidFill>
                <a:schemeClr val="tx1"/>
              </a:solidFill>
            </a:rPr>
            <a:t>Lorem ipsum dolor sit amet, eum et audiam salutatus, an essent</a:t>
          </a:r>
        </a:p>
      </dgm:t>
    </dgm:pt>
    <dgm:pt modelId="{89461308-306D-5A4B-9091-708A410C14AE}" type="parTrans" cxnId="{9F15429B-B9D7-9C42-9C9D-D37B42CFEAB9}">
      <dgm:prSet/>
      <dgm:spPr/>
      <dgm:t>
        <a:bodyPr/>
        <a:lstStyle/>
        <a:p>
          <a:pPr algn="l"/>
          <a:endParaRPr lang="en-US" sz="2400">
            <a:solidFill>
              <a:schemeClr val="bg1"/>
            </a:solidFill>
          </a:endParaRPr>
        </a:p>
      </dgm:t>
    </dgm:pt>
    <dgm:pt modelId="{FF77C1EF-8EC1-0A4D-8661-7263D7706DC7}" type="sibTrans" cxnId="{9F15429B-B9D7-9C42-9C9D-D37B42CFEAB9}">
      <dgm:prSet/>
      <dgm:spPr/>
      <dgm:t>
        <a:bodyPr/>
        <a:lstStyle/>
        <a:p>
          <a:pPr algn="l"/>
          <a:endParaRPr lang="en-US" sz="2400">
            <a:solidFill>
              <a:schemeClr val="bg1"/>
            </a:solidFill>
          </a:endParaRPr>
        </a:p>
      </dgm:t>
    </dgm:pt>
    <dgm:pt modelId="{E9592BA8-299F-6545-9423-3C01EB5A5216}">
      <dgm:prSet custT="1"/>
      <dgm:spPr/>
      <dgm:t>
        <a:bodyPr lIns="0"/>
        <a:lstStyle/>
        <a:p>
          <a:pPr algn="l"/>
          <a:r>
            <a:rPr lang="en-US" sz="2000" b="1" dirty="0">
              <a:solidFill>
                <a:schemeClr val="tx1"/>
              </a:solidFill>
            </a:rPr>
            <a:t>2018</a:t>
          </a:r>
          <a:br>
            <a:rPr lang="en-US" sz="1800" dirty="0">
              <a:solidFill>
                <a:schemeClr val="tx1"/>
              </a:solidFill>
            </a:rPr>
          </a:br>
          <a:r>
            <a:rPr lang="en-US" sz="1800" dirty="0">
              <a:solidFill>
                <a:schemeClr val="tx1"/>
              </a:solidFill>
            </a:rPr>
            <a:t>Lorem ipsum dolor sit amet, eum et audiam salutatus, an essent</a:t>
          </a:r>
        </a:p>
      </dgm:t>
    </dgm:pt>
    <dgm:pt modelId="{840E6ED1-2912-8441-A85C-C094F9600541}" type="sibTrans" cxnId="{6C14EDE9-C629-BA45-B7E4-396ED2DCC334}">
      <dgm:prSet/>
      <dgm:spPr/>
      <dgm:t>
        <a:bodyPr/>
        <a:lstStyle/>
        <a:p>
          <a:pPr algn="l"/>
          <a:endParaRPr lang="en-US" sz="2400">
            <a:solidFill>
              <a:schemeClr val="bg1"/>
            </a:solidFill>
          </a:endParaRPr>
        </a:p>
      </dgm:t>
    </dgm:pt>
    <dgm:pt modelId="{EA99986D-28A1-584E-AAD0-139CA07340C2}" type="parTrans" cxnId="{6C14EDE9-C629-BA45-B7E4-396ED2DCC334}">
      <dgm:prSet/>
      <dgm:spPr/>
      <dgm:t>
        <a:bodyPr/>
        <a:lstStyle/>
        <a:p>
          <a:pPr algn="l"/>
          <a:endParaRPr lang="en-US" sz="2400">
            <a:solidFill>
              <a:schemeClr val="bg1"/>
            </a:solidFill>
          </a:endParaRPr>
        </a:p>
      </dgm:t>
    </dgm:pt>
    <dgm:pt modelId="{4E973FD6-8368-4948-9FF9-82DDA7BDA850}">
      <dgm:prSet phldrT="[Text]" custT="1"/>
      <dgm:spPr/>
      <dgm:t>
        <a:bodyPr lIns="0"/>
        <a:lstStyle/>
        <a:p>
          <a:pPr algn="l"/>
          <a:endParaRPr lang="en-US" sz="1800" dirty="0">
            <a:solidFill>
              <a:schemeClr val="bg1"/>
            </a:solidFill>
          </a:endParaRPr>
        </a:p>
      </dgm:t>
    </dgm:pt>
    <dgm:pt modelId="{FDFE98E0-5295-D34A-9153-882DCCD7B410}" type="sibTrans" cxnId="{882367FE-F1F5-674B-998A-87E569463E37}">
      <dgm:prSet/>
      <dgm:spPr/>
      <dgm:t>
        <a:bodyPr/>
        <a:lstStyle/>
        <a:p>
          <a:pPr algn="l"/>
          <a:endParaRPr lang="en-US" sz="2400">
            <a:solidFill>
              <a:schemeClr val="bg1"/>
            </a:solidFill>
          </a:endParaRPr>
        </a:p>
      </dgm:t>
    </dgm:pt>
    <dgm:pt modelId="{4A9D0DBC-3D12-274F-A500-5C91F98ED343}" type="parTrans" cxnId="{882367FE-F1F5-674B-998A-87E569463E37}">
      <dgm:prSet/>
      <dgm:spPr/>
      <dgm:t>
        <a:bodyPr/>
        <a:lstStyle/>
        <a:p>
          <a:pPr algn="l"/>
          <a:endParaRPr lang="en-US" sz="2400">
            <a:solidFill>
              <a:schemeClr val="bg1"/>
            </a:solidFill>
          </a:endParaRPr>
        </a:p>
      </dgm:t>
    </dgm:pt>
    <dgm:pt modelId="{5C988384-5F5D-584D-B1E8-9DF9D2732680}" type="pres">
      <dgm:prSet presAssocID="{4FC83B9D-99D9-4945-8629-EE87F70A6D31}" presName="Name0" presStyleCnt="0">
        <dgm:presLayoutVars>
          <dgm:dir/>
          <dgm:resizeHandles val="exact"/>
        </dgm:presLayoutVars>
      </dgm:prSet>
      <dgm:spPr/>
    </dgm:pt>
    <dgm:pt modelId="{019E9020-4CE7-114B-9D8C-A2D8E261D89A}" type="pres">
      <dgm:prSet presAssocID="{4FC83B9D-99D9-4945-8629-EE87F70A6D31}" presName="arrow" presStyleLbl="bgShp" presStyleIdx="0" presStyleCnt="1" custScaleY="4008" custLinFactNeighborX="-24163"/>
      <dgm:spPr>
        <a:prstGeom prst="rect">
          <a:avLst/>
        </a:prstGeom>
        <a:solidFill>
          <a:schemeClr val="accent1"/>
        </a:solidFill>
        <a:ln>
          <a:noFill/>
        </a:ln>
      </dgm:spPr>
    </dgm:pt>
    <dgm:pt modelId="{A5BC6E60-496B-C342-9173-9F9FE6D92E1F}" type="pres">
      <dgm:prSet presAssocID="{4FC83B9D-99D9-4945-8629-EE87F70A6D31}" presName="points" presStyleCnt="0"/>
      <dgm:spPr/>
    </dgm:pt>
    <dgm:pt modelId="{73729FCB-FE71-874C-A904-EC7C013CC15A}" type="pres">
      <dgm:prSet presAssocID="{46B8E211-A5A8-B746-B155-D1987651C9B7}" presName="compositeA" presStyleCnt="0"/>
      <dgm:spPr/>
    </dgm:pt>
    <dgm:pt modelId="{BE11ECA2-33FD-0949-B8EA-6A48C1A37F2F}" type="pres">
      <dgm:prSet presAssocID="{46B8E211-A5A8-B746-B155-D1987651C9B7}" presName="textA" presStyleLbl="revTx" presStyleIdx="0" presStyleCnt="3" custLinFactNeighborX="42080">
        <dgm:presLayoutVars>
          <dgm:bulletEnabled val="1"/>
        </dgm:presLayoutVars>
      </dgm:prSet>
      <dgm:spPr/>
    </dgm:pt>
    <dgm:pt modelId="{76436B4A-B2CD-264D-8BF3-D366A5FC554C}" type="pres">
      <dgm:prSet presAssocID="{46B8E211-A5A8-B746-B155-D1987651C9B7}" presName="circleA" presStyleLbl="node1" presStyleIdx="0" presStyleCnt="3"/>
      <dgm:spPr>
        <a:solidFill>
          <a:schemeClr val="accent1"/>
        </a:solidFill>
        <a:ln>
          <a:solidFill>
            <a:schemeClr val="bg2"/>
          </a:solidFill>
        </a:ln>
      </dgm:spPr>
    </dgm:pt>
    <dgm:pt modelId="{EA15927B-9A3C-9944-8EED-6E116BD7DDF2}" type="pres">
      <dgm:prSet presAssocID="{46B8E211-A5A8-B746-B155-D1987651C9B7}" presName="spaceA" presStyleCnt="0"/>
      <dgm:spPr/>
    </dgm:pt>
    <dgm:pt modelId="{B90CF281-CDD4-A74E-AB1F-C855698556A0}" type="pres">
      <dgm:prSet presAssocID="{FF77C1EF-8EC1-0A4D-8661-7263D7706DC7}" presName="space" presStyleCnt="0"/>
      <dgm:spPr/>
    </dgm:pt>
    <dgm:pt modelId="{4C476D6A-EDBC-024B-BFDE-ADA61717F14A}" type="pres">
      <dgm:prSet presAssocID="{E9592BA8-299F-6545-9423-3C01EB5A5216}" presName="compositeB" presStyleCnt="0"/>
      <dgm:spPr/>
    </dgm:pt>
    <dgm:pt modelId="{8329B452-355E-E549-8DE1-98A9070E3D90}" type="pres">
      <dgm:prSet presAssocID="{E9592BA8-299F-6545-9423-3C01EB5A5216}" presName="textB" presStyleLbl="revTx" presStyleIdx="1" presStyleCnt="3" custLinFactNeighborX="81190">
        <dgm:presLayoutVars>
          <dgm:bulletEnabled val="1"/>
        </dgm:presLayoutVars>
      </dgm:prSet>
      <dgm:spPr/>
    </dgm:pt>
    <dgm:pt modelId="{6141F8FD-10BA-6849-B2E6-1728AC01F507}" type="pres">
      <dgm:prSet presAssocID="{E9592BA8-299F-6545-9423-3C01EB5A5216}" presName="circleB" presStyleLbl="node1" presStyleIdx="1" presStyleCnt="3" custLinFactX="100000" custLinFactNeighborX="115837" custLinFactNeighborY="1902"/>
      <dgm:spPr>
        <a:solidFill>
          <a:schemeClr val="accent1"/>
        </a:solidFill>
        <a:ln>
          <a:solidFill>
            <a:schemeClr val="bg2"/>
          </a:solidFill>
        </a:ln>
      </dgm:spPr>
    </dgm:pt>
    <dgm:pt modelId="{B5C2CB3D-5256-A04D-8E1C-02F5E11C3F22}" type="pres">
      <dgm:prSet presAssocID="{E9592BA8-299F-6545-9423-3C01EB5A5216}" presName="spaceB" presStyleCnt="0"/>
      <dgm:spPr/>
    </dgm:pt>
    <dgm:pt modelId="{E65D017F-F713-FC41-9C08-8CB32809D66C}" type="pres">
      <dgm:prSet presAssocID="{840E6ED1-2912-8441-A85C-C094F9600541}" presName="space" presStyleCnt="0"/>
      <dgm:spPr/>
    </dgm:pt>
    <dgm:pt modelId="{6ED9EB93-1182-B840-B6F0-7F793E879FFE}" type="pres">
      <dgm:prSet presAssocID="{4E973FD6-8368-4948-9FF9-82DDA7BDA850}" presName="compositeA" presStyleCnt="0"/>
      <dgm:spPr/>
    </dgm:pt>
    <dgm:pt modelId="{CF396BB7-484C-C449-AD93-1DE72F890C7F}" type="pres">
      <dgm:prSet presAssocID="{4E973FD6-8368-4948-9FF9-82DDA7BDA850}" presName="textA" presStyleLbl="revTx" presStyleIdx="2" presStyleCnt="3" custLinFactX="18615" custLinFactNeighborX="100000">
        <dgm:presLayoutVars>
          <dgm:bulletEnabled val="1"/>
        </dgm:presLayoutVars>
      </dgm:prSet>
      <dgm:spPr/>
    </dgm:pt>
    <dgm:pt modelId="{C32F53A5-0B3B-8F4D-9144-E03F83992939}" type="pres">
      <dgm:prSet presAssocID="{4E973FD6-8368-4948-9FF9-82DDA7BDA850}" presName="circleA" presStyleLbl="node1" presStyleIdx="2" presStyleCnt="3" custLinFactX="200000" custLinFactNeighborX="242718"/>
      <dgm:spPr>
        <a:solidFill>
          <a:schemeClr val="accent5">
            <a:lumMod val="75000"/>
          </a:schemeClr>
        </a:solidFill>
        <a:ln>
          <a:solidFill>
            <a:schemeClr val="bg2"/>
          </a:solidFill>
        </a:ln>
      </dgm:spPr>
    </dgm:pt>
    <dgm:pt modelId="{D451025D-DBEB-5A46-B48D-F2B72130B70C}" type="pres">
      <dgm:prSet presAssocID="{4E973FD6-8368-4948-9FF9-82DDA7BDA850}" presName="spaceA" presStyleCnt="0"/>
      <dgm:spPr/>
    </dgm:pt>
  </dgm:ptLst>
  <dgm:cxnLst>
    <dgm:cxn modelId="{E4BA577C-6704-40CD-8781-AADAFC944AC9}" type="presOf" srcId="{46B8E211-A5A8-B746-B155-D1987651C9B7}" destId="{BE11ECA2-33FD-0949-B8EA-6A48C1A37F2F}" srcOrd="0" destOrd="0" presId="urn:microsoft.com/office/officeart/2005/8/layout/hProcess11"/>
    <dgm:cxn modelId="{AE42D194-5DFE-4CE6-AB18-7381447F2363}" type="presOf" srcId="{4E973FD6-8368-4948-9FF9-82DDA7BDA850}" destId="{CF396BB7-484C-C449-AD93-1DE72F890C7F}" srcOrd="0" destOrd="0" presId="urn:microsoft.com/office/officeart/2005/8/layout/hProcess11"/>
    <dgm:cxn modelId="{9F15429B-B9D7-9C42-9C9D-D37B42CFEAB9}" srcId="{4FC83B9D-99D9-4945-8629-EE87F70A6D31}" destId="{46B8E211-A5A8-B746-B155-D1987651C9B7}" srcOrd="0" destOrd="0" parTransId="{89461308-306D-5A4B-9091-708A410C14AE}" sibTransId="{FF77C1EF-8EC1-0A4D-8661-7263D7706DC7}"/>
    <dgm:cxn modelId="{6C14EDE9-C629-BA45-B7E4-396ED2DCC334}" srcId="{4FC83B9D-99D9-4945-8629-EE87F70A6D31}" destId="{E9592BA8-299F-6545-9423-3C01EB5A5216}" srcOrd="1" destOrd="0" parTransId="{EA99986D-28A1-584E-AAD0-139CA07340C2}" sibTransId="{840E6ED1-2912-8441-A85C-C094F9600541}"/>
    <dgm:cxn modelId="{0BEE03EB-6737-4ECB-B9F2-AC5D35C52BD0}" type="presOf" srcId="{E9592BA8-299F-6545-9423-3C01EB5A5216}" destId="{8329B452-355E-E549-8DE1-98A9070E3D90}" srcOrd="0" destOrd="0" presId="urn:microsoft.com/office/officeart/2005/8/layout/hProcess11"/>
    <dgm:cxn modelId="{08009FF9-D6C1-4575-BA5F-6152D8448C1F}" type="presOf" srcId="{4FC83B9D-99D9-4945-8629-EE87F70A6D31}" destId="{5C988384-5F5D-584D-B1E8-9DF9D2732680}" srcOrd="0" destOrd="0" presId="urn:microsoft.com/office/officeart/2005/8/layout/hProcess11"/>
    <dgm:cxn modelId="{882367FE-F1F5-674B-998A-87E569463E37}" srcId="{4FC83B9D-99D9-4945-8629-EE87F70A6D31}" destId="{4E973FD6-8368-4948-9FF9-82DDA7BDA850}" srcOrd="2" destOrd="0" parTransId="{4A9D0DBC-3D12-274F-A500-5C91F98ED343}" sibTransId="{FDFE98E0-5295-D34A-9153-882DCCD7B410}"/>
    <dgm:cxn modelId="{45AD527E-9AEB-45E6-980B-4B1B0ADB96FA}" type="presParOf" srcId="{5C988384-5F5D-584D-B1E8-9DF9D2732680}" destId="{019E9020-4CE7-114B-9D8C-A2D8E261D89A}" srcOrd="0" destOrd="0" presId="urn:microsoft.com/office/officeart/2005/8/layout/hProcess11"/>
    <dgm:cxn modelId="{9E3D6CFB-B9B1-4F30-B6A7-C090527F4B10}" type="presParOf" srcId="{5C988384-5F5D-584D-B1E8-9DF9D2732680}" destId="{A5BC6E60-496B-C342-9173-9F9FE6D92E1F}" srcOrd="1" destOrd="0" presId="urn:microsoft.com/office/officeart/2005/8/layout/hProcess11"/>
    <dgm:cxn modelId="{66FF3619-A6DD-42CB-B7F9-397AE98C5ADF}" type="presParOf" srcId="{A5BC6E60-496B-C342-9173-9F9FE6D92E1F}" destId="{73729FCB-FE71-874C-A904-EC7C013CC15A}" srcOrd="0" destOrd="0" presId="urn:microsoft.com/office/officeart/2005/8/layout/hProcess11"/>
    <dgm:cxn modelId="{F92CECA1-DCA5-4566-8436-B16C0F07BE15}" type="presParOf" srcId="{73729FCB-FE71-874C-A904-EC7C013CC15A}" destId="{BE11ECA2-33FD-0949-B8EA-6A48C1A37F2F}" srcOrd="0" destOrd="0" presId="urn:microsoft.com/office/officeart/2005/8/layout/hProcess11"/>
    <dgm:cxn modelId="{DEA7CA92-EF4C-4E6E-B8BD-0014C76D71D5}" type="presParOf" srcId="{73729FCB-FE71-874C-A904-EC7C013CC15A}" destId="{76436B4A-B2CD-264D-8BF3-D366A5FC554C}" srcOrd="1" destOrd="0" presId="urn:microsoft.com/office/officeart/2005/8/layout/hProcess11"/>
    <dgm:cxn modelId="{80ED2085-32AB-4E57-905C-E74D195E10BD}" type="presParOf" srcId="{73729FCB-FE71-874C-A904-EC7C013CC15A}" destId="{EA15927B-9A3C-9944-8EED-6E116BD7DDF2}" srcOrd="2" destOrd="0" presId="urn:microsoft.com/office/officeart/2005/8/layout/hProcess11"/>
    <dgm:cxn modelId="{83773ADA-0B2B-4323-9C9B-A1BB8A58D476}" type="presParOf" srcId="{A5BC6E60-496B-C342-9173-9F9FE6D92E1F}" destId="{B90CF281-CDD4-A74E-AB1F-C855698556A0}" srcOrd="1" destOrd="0" presId="urn:microsoft.com/office/officeart/2005/8/layout/hProcess11"/>
    <dgm:cxn modelId="{A36AF933-EBC1-45B4-B170-D73FC4C4F7C8}" type="presParOf" srcId="{A5BC6E60-496B-C342-9173-9F9FE6D92E1F}" destId="{4C476D6A-EDBC-024B-BFDE-ADA61717F14A}" srcOrd="2" destOrd="0" presId="urn:microsoft.com/office/officeart/2005/8/layout/hProcess11"/>
    <dgm:cxn modelId="{82344621-81E1-48DE-B5DB-2CA1E6825729}" type="presParOf" srcId="{4C476D6A-EDBC-024B-BFDE-ADA61717F14A}" destId="{8329B452-355E-E549-8DE1-98A9070E3D90}" srcOrd="0" destOrd="0" presId="urn:microsoft.com/office/officeart/2005/8/layout/hProcess11"/>
    <dgm:cxn modelId="{904A2B3E-0E6C-410C-AA08-01A6C4799C5B}" type="presParOf" srcId="{4C476D6A-EDBC-024B-BFDE-ADA61717F14A}" destId="{6141F8FD-10BA-6849-B2E6-1728AC01F507}" srcOrd="1" destOrd="0" presId="urn:microsoft.com/office/officeart/2005/8/layout/hProcess11"/>
    <dgm:cxn modelId="{F0345CF0-C4DA-4BBB-B6AE-11A9FDA90A02}" type="presParOf" srcId="{4C476D6A-EDBC-024B-BFDE-ADA61717F14A}" destId="{B5C2CB3D-5256-A04D-8E1C-02F5E11C3F22}" srcOrd="2" destOrd="0" presId="urn:microsoft.com/office/officeart/2005/8/layout/hProcess11"/>
    <dgm:cxn modelId="{63D0DE92-32EB-42D0-86FB-EFEE3BA9C1C8}" type="presParOf" srcId="{A5BC6E60-496B-C342-9173-9F9FE6D92E1F}" destId="{E65D017F-F713-FC41-9C08-8CB32809D66C}" srcOrd="3" destOrd="0" presId="urn:microsoft.com/office/officeart/2005/8/layout/hProcess11"/>
    <dgm:cxn modelId="{4D23A8BD-1D93-4D3A-B5FE-F65DAE87C14D}" type="presParOf" srcId="{A5BC6E60-496B-C342-9173-9F9FE6D92E1F}" destId="{6ED9EB93-1182-B840-B6F0-7F793E879FFE}" srcOrd="4" destOrd="0" presId="urn:microsoft.com/office/officeart/2005/8/layout/hProcess11"/>
    <dgm:cxn modelId="{44CB44B6-9CE4-4B1B-928E-B1B763908BC3}" type="presParOf" srcId="{6ED9EB93-1182-B840-B6F0-7F793E879FFE}" destId="{CF396BB7-484C-C449-AD93-1DE72F890C7F}" srcOrd="0" destOrd="0" presId="urn:microsoft.com/office/officeart/2005/8/layout/hProcess11"/>
    <dgm:cxn modelId="{5188F8FA-0ACC-4FDD-A194-36DF6B0A8380}" type="presParOf" srcId="{6ED9EB93-1182-B840-B6F0-7F793E879FFE}" destId="{C32F53A5-0B3B-8F4D-9144-E03F83992939}" srcOrd="1" destOrd="0" presId="urn:microsoft.com/office/officeart/2005/8/layout/hProcess11"/>
    <dgm:cxn modelId="{C6A3A8CC-82A7-4E4C-9A5C-58DFCAC593B3}" type="presParOf" srcId="{6ED9EB93-1182-B840-B6F0-7F793E879FFE}" destId="{D451025D-DBEB-5A46-B48D-F2B72130B70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BBB444-5F95-C546-8205-5C73C8AF9A06}" type="doc">
      <dgm:prSet loTypeId="urn:microsoft.com/office/officeart/2009/layout/CircleArrowProcess" loCatId="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4D50A7A5-2391-AF4E-9E03-F400B49FE014}">
      <dgm:prSet phldrT="[Text]" custT="1"/>
      <dgm:spPr/>
      <dgm:t>
        <a:bodyPr/>
        <a:lstStyle/>
        <a:p>
          <a:r>
            <a:rPr lang="en-US" sz="2400" dirty="0"/>
            <a:t>ITEM C</a:t>
          </a:r>
        </a:p>
      </dgm:t>
    </dgm:pt>
    <dgm:pt modelId="{A87410C4-CCDA-1C4F-95CE-F8465B2CA481}" type="parTrans" cxnId="{D9AA9091-9947-AA4C-A0C3-566044922F03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4650AA5E-CDFF-C549-890C-6BB8ED2C391C}" type="sibTrans" cxnId="{D9AA9091-9947-AA4C-A0C3-566044922F03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AAB67808-CDD2-424E-83A1-953F66234D5F}">
      <dgm:prSet custT="1"/>
      <dgm:spPr/>
      <dgm:t>
        <a:bodyPr/>
        <a:lstStyle/>
        <a:p>
          <a:r>
            <a:rPr lang="en-US" sz="2400" dirty="0"/>
            <a:t>ITEM A</a:t>
          </a:r>
        </a:p>
      </dgm:t>
    </dgm:pt>
    <dgm:pt modelId="{8C43F7BC-FC5A-0742-A1DB-413BF75EFEF9}" type="parTrans" cxnId="{71EE159B-0CF6-0F4F-84CC-D470E3E3D7D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B5FF420D-3ADF-2840-A1AA-0FF0CECBB5F6}" type="sibTrans" cxnId="{71EE159B-0CF6-0F4F-84CC-D470E3E3D7D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EDA84976-C9FC-4144-B4DF-14AAB0CDE858}">
      <dgm:prSet custT="1"/>
      <dgm:spPr/>
      <dgm:t>
        <a:bodyPr/>
        <a:lstStyle/>
        <a:p>
          <a:r>
            <a:rPr lang="en-US" sz="2400" dirty="0"/>
            <a:t>ITEM B</a:t>
          </a:r>
        </a:p>
      </dgm:t>
    </dgm:pt>
    <dgm:pt modelId="{5D4BBA01-59AA-FB46-8948-5663EE16B900}" type="parTrans" cxnId="{EC668AF2-40E0-3E49-92C4-A2CEE48490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0ABBB99C-B7AC-E84D-96C6-6E5261EC124E}" type="sibTrans" cxnId="{EC668AF2-40E0-3E49-92C4-A2CEE484901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2E9930B8-7B4C-BF4C-95B1-107746B89755}" type="pres">
      <dgm:prSet presAssocID="{87BBB444-5F95-C546-8205-5C73C8AF9A0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6C33A23-D4E7-B948-BA48-56F561CA9609}" type="pres">
      <dgm:prSet presAssocID="{AAB67808-CDD2-424E-83A1-953F66234D5F}" presName="Accent1" presStyleCnt="0"/>
      <dgm:spPr/>
    </dgm:pt>
    <dgm:pt modelId="{769494BB-D151-D846-901C-F929029A610C}" type="pres">
      <dgm:prSet presAssocID="{AAB67808-CDD2-424E-83A1-953F66234D5F}" presName="Accent" presStyleLbl="node1" presStyleIdx="0" presStyleCnt="3"/>
      <dgm:spPr>
        <a:solidFill>
          <a:schemeClr val="accent1"/>
        </a:solidFill>
        <a:effectLst/>
      </dgm:spPr>
    </dgm:pt>
    <dgm:pt modelId="{FBAA225C-B120-8B47-B862-74F94CD55E23}" type="pres">
      <dgm:prSet presAssocID="{AAB67808-CDD2-424E-83A1-953F66234D5F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2BA6816-7C44-4046-8458-E2F5ED5050F0}" type="pres">
      <dgm:prSet presAssocID="{EDA84976-C9FC-4144-B4DF-14AAB0CDE858}" presName="Accent2" presStyleCnt="0"/>
      <dgm:spPr/>
    </dgm:pt>
    <dgm:pt modelId="{8C05D79F-D677-B345-B1EF-DF4424212E3F}" type="pres">
      <dgm:prSet presAssocID="{EDA84976-C9FC-4144-B4DF-14AAB0CDE858}" presName="Accent" presStyleLbl="node1" presStyleIdx="1" presStyleCnt="3"/>
      <dgm:spPr>
        <a:solidFill>
          <a:schemeClr val="accent2"/>
        </a:solidFill>
        <a:effectLst/>
      </dgm:spPr>
    </dgm:pt>
    <dgm:pt modelId="{3C118BC2-EFC6-A34E-BB69-712B6FBD6350}" type="pres">
      <dgm:prSet presAssocID="{EDA84976-C9FC-4144-B4DF-14AAB0CDE85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5C986B0-65F8-5E49-AFF0-E28E909B813D}" type="pres">
      <dgm:prSet presAssocID="{4D50A7A5-2391-AF4E-9E03-F400B49FE014}" presName="Accent3" presStyleCnt="0"/>
      <dgm:spPr/>
    </dgm:pt>
    <dgm:pt modelId="{45A43CDC-FED0-AA4B-96AF-A177950E9829}" type="pres">
      <dgm:prSet presAssocID="{4D50A7A5-2391-AF4E-9E03-F400B49FE014}" presName="Accent" presStyleLbl="node1" presStyleIdx="2" presStyleCnt="3"/>
      <dgm:spPr>
        <a:solidFill>
          <a:schemeClr val="accent3"/>
        </a:solidFill>
        <a:effectLst/>
      </dgm:spPr>
    </dgm:pt>
    <dgm:pt modelId="{B87C35B9-24E7-5B44-845B-97106F0D7532}" type="pres">
      <dgm:prSet presAssocID="{4D50A7A5-2391-AF4E-9E03-F400B49FE01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F68F6018-9D58-42A1-831E-AB35A0A8F062}" type="presOf" srcId="{87BBB444-5F95-C546-8205-5C73C8AF9A06}" destId="{2E9930B8-7B4C-BF4C-95B1-107746B89755}" srcOrd="0" destOrd="0" presId="urn:microsoft.com/office/officeart/2009/layout/CircleArrowProcess"/>
    <dgm:cxn modelId="{91A88952-7C1E-4AA1-8642-6FCC82A31911}" type="presOf" srcId="{EDA84976-C9FC-4144-B4DF-14AAB0CDE858}" destId="{3C118BC2-EFC6-A34E-BB69-712B6FBD6350}" srcOrd="0" destOrd="0" presId="urn:microsoft.com/office/officeart/2009/layout/CircleArrowProcess"/>
    <dgm:cxn modelId="{D9AA9091-9947-AA4C-A0C3-566044922F03}" srcId="{87BBB444-5F95-C546-8205-5C73C8AF9A06}" destId="{4D50A7A5-2391-AF4E-9E03-F400B49FE014}" srcOrd="2" destOrd="0" parTransId="{A87410C4-CCDA-1C4F-95CE-F8465B2CA481}" sibTransId="{4650AA5E-CDFF-C549-890C-6BB8ED2C391C}"/>
    <dgm:cxn modelId="{71EE159B-0CF6-0F4F-84CC-D470E3E3D7DD}" srcId="{87BBB444-5F95-C546-8205-5C73C8AF9A06}" destId="{AAB67808-CDD2-424E-83A1-953F66234D5F}" srcOrd="0" destOrd="0" parTransId="{8C43F7BC-FC5A-0742-A1DB-413BF75EFEF9}" sibTransId="{B5FF420D-3ADF-2840-A1AA-0FF0CECBB5F6}"/>
    <dgm:cxn modelId="{DDFB599D-9F4C-470B-B8D9-26193F899B8A}" type="presOf" srcId="{AAB67808-CDD2-424E-83A1-953F66234D5F}" destId="{FBAA225C-B120-8B47-B862-74F94CD55E23}" srcOrd="0" destOrd="0" presId="urn:microsoft.com/office/officeart/2009/layout/CircleArrowProcess"/>
    <dgm:cxn modelId="{EC668AF2-40E0-3E49-92C4-A2CEE484901F}" srcId="{87BBB444-5F95-C546-8205-5C73C8AF9A06}" destId="{EDA84976-C9FC-4144-B4DF-14AAB0CDE858}" srcOrd="1" destOrd="0" parTransId="{5D4BBA01-59AA-FB46-8948-5663EE16B900}" sibTransId="{0ABBB99C-B7AC-E84D-96C6-6E5261EC124E}"/>
    <dgm:cxn modelId="{5AA3FFFD-6EA0-406E-9D15-8B08934E5AEC}" type="presOf" srcId="{4D50A7A5-2391-AF4E-9E03-F400B49FE014}" destId="{B87C35B9-24E7-5B44-845B-97106F0D7532}" srcOrd="0" destOrd="0" presId="urn:microsoft.com/office/officeart/2009/layout/CircleArrowProcess"/>
    <dgm:cxn modelId="{3CFB37D3-64FB-4B9F-ACFA-296D804CBA72}" type="presParOf" srcId="{2E9930B8-7B4C-BF4C-95B1-107746B89755}" destId="{C6C33A23-D4E7-B948-BA48-56F561CA9609}" srcOrd="0" destOrd="0" presId="urn:microsoft.com/office/officeart/2009/layout/CircleArrowProcess"/>
    <dgm:cxn modelId="{2C672E5A-5D23-4126-8BEC-367FD68FF198}" type="presParOf" srcId="{C6C33A23-D4E7-B948-BA48-56F561CA9609}" destId="{769494BB-D151-D846-901C-F929029A610C}" srcOrd="0" destOrd="0" presId="urn:microsoft.com/office/officeart/2009/layout/CircleArrowProcess"/>
    <dgm:cxn modelId="{B3A52ACE-08B0-4544-9E50-C2851D584B3A}" type="presParOf" srcId="{2E9930B8-7B4C-BF4C-95B1-107746B89755}" destId="{FBAA225C-B120-8B47-B862-74F94CD55E23}" srcOrd="1" destOrd="0" presId="urn:microsoft.com/office/officeart/2009/layout/CircleArrowProcess"/>
    <dgm:cxn modelId="{E2337935-711A-4E94-9AB2-9BD309D1677D}" type="presParOf" srcId="{2E9930B8-7B4C-BF4C-95B1-107746B89755}" destId="{52BA6816-7C44-4046-8458-E2F5ED5050F0}" srcOrd="2" destOrd="0" presId="urn:microsoft.com/office/officeart/2009/layout/CircleArrowProcess"/>
    <dgm:cxn modelId="{42D46A5D-DEE8-4564-9339-65A1BA9C01CE}" type="presParOf" srcId="{52BA6816-7C44-4046-8458-E2F5ED5050F0}" destId="{8C05D79F-D677-B345-B1EF-DF4424212E3F}" srcOrd="0" destOrd="0" presId="urn:microsoft.com/office/officeart/2009/layout/CircleArrowProcess"/>
    <dgm:cxn modelId="{38A4FBA9-FF08-4C63-9AF9-A518797F0D19}" type="presParOf" srcId="{2E9930B8-7B4C-BF4C-95B1-107746B89755}" destId="{3C118BC2-EFC6-A34E-BB69-712B6FBD6350}" srcOrd="3" destOrd="0" presId="urn:microsoft.com/office/officeart/2009/layout/CircleArrowProcess"/>
    <dgm:cxn modelId="{8CFAE9E6-3CE4-47F9-998F-AC404FCFFD78}" type="presParOf" srcId="{2E9930B8-7B4C-BF4C-95B1-107746B89755}" destId="{15C986B0-65F8-5E49-AFF0-E28E909B813D}" srcOrd="4" destOrd="0" presId="urn:microsoft.com/office/officeart/2009/layout/CircleArrowProcess"/>
    <dgm:cxn modelId="{B6F9B730-C716-4A2E-8266-F1D35EA7F962}" type="presParOf" srcId="{15C986B0-65F8-5E49-AFF0-E28E909B813D}" destId="{45A43CDC-FED0-AA4B-96AF-A177950E9829}" srcOrd="0" destOrd="0" presId="urn:microsoft.com/office/officeart/2009/layout/CircleArrowProcess"/>
    <dgm:cxn modelId="{9D43C0EE-3FDD-4883-9789-577575014E26}" type="presParOf" srcId="{2E9930B8-7B4C-BF4C-95B1-107746B89755}" destId="{B87C35B9-24E7-5B44-845B-97106F0D7532}" srcOrd="5" destOrd="0" presId="urn:microsoft.com/office/officeart/2009/layout/CircleArrowProcess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E9020-4CE7-114B-9D8C-A2D8E261D89A}">
      <dsp:nvSpPr>
        <dsp:cNvPr id="0" name=""/>
        <dsp:cNvSpPr/>
      </dsp:nvSpPr>
      <dsp:spPr>
        <a:xfrm>
          <a:off x="0" y="1804948"/>
          <a:ext cx="11048999" cy="58816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1ECA2-33FD-0949-B8EA-6A48C1A37F2F}">
      <dsp:nvSpPr>
        <dsp:cNvPr id="0" name=""/>
        <dsp:cNvSpPr/>
      </dsp:nvSpPr>
      <dsp:spPr>
        <a:xfrm>
          <a:off x="107334" y="0"/>
          <a:ext cx="2393769" cy="1467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2012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Lorem ipsum dolor sit amet, eum et audiam salutatus, an essent aliquip</a:t>
          </a:r>
        </a:p>
      </dsp:txBody>
      <dsp:txXfrm>
        <a:off x="107334" y="0"/>
        <a:ext cx="2393769" cy="1467485"/>
      </dsp:txXfrm>
    </dsp:sp>
    <dsp:sp modelId="{76436B4A-B2CD-264D-8BF3-D366A5FC554C}">
      <dsp:nvSpPr>
        <dsp:cNvPr id="0" name=""/>
        <dsp:cNvSpPr/>
      </dsp:nvSpPr>
      <dsp:spPr>
        <a:xfrm>
          <a:off x="78278" y="1650920"/>
          <a:ext cx="366871" cy="366871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9B452-355E-E549-8DE1-98A9070E3D90}">
      <dsp:nvSpPr>
        <dsp:cNvPr id="0" name=""/>
        <dsp:cNvSpPr/>
      </dsp:nvSpPr>
      <dsp:spPr>
        <a:xfrm>
          <a:off x="2557645" y="2201227"/>
          <a:ext cx="2393769" cy="1467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2013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Lorem ipsum dolor sit amet, eum et audiam salutatus, an essent aliquip</a:t>
          </a:r>
        </a:p>
      </dsp:txBody>
      <dsp:txXfrm>
        <a:off x="2557645" y="2201227"/>
        <a:ext cx="2393769" cy="1467485"/>
      </dsp:txXfrm>
    </dsp:sp>
    <dsp:sp modelId="{6141F8FD-10BA-6849-B2E6-1728AC01F507}">
      <dsp:nvSpPr>
        <dsp:cNvPr id="0" name=""/>
        <dsp:cNvSpPr/>
      </dsp:nvSpPr>
      <dsp:spPr>
        <a:xfrm>
          <a:off x="2534357" y="1629025"/>
          <a:ext cx="366871" cy="366871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96BB7-484C-C449-AD93-1DE72F890C7F}">
      <dsp:nvSpPr>
        <dsp:cNvPr id="0" name=""/>
        <dsp:cNvSpPr/>
      </dsp:nvSpPr>
      <dsp:spPr>
        <a:xfrm>
          <a:off x="5105406" y="0"/>
          <a:ext cx="2393769" cy="1467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2014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Lorem ipsum dolor sit amet, eum et audiam salutatus, an essent aliquip</a:t>
          </a:r>
        </a:p>
      </dsp:txBody>
      <dsp:txXfrm>
        <a:off x="5105406" y="0"/>
        <a:ext cx="2393769" cy="1467485"/>
      </dsp:txXfrm>
    </dsp:sp>
    <dsp:sp modelId="{C32F53A5-0B3B-8F4D-9144-E03F83992939}">
      <dsp:nvSpPr>
        <dsp:cNvPr id="0" name=""/>
        <dsp:cNvSpPr/>
      </dsp:nvSpPr>
      <dsp:spPr>
        <a:xfrm>
          <a:off x="5107190" y="1631256"/>
          <a:ext cx="366871" cy="366871"/>
        </a:xfrm>
        <a:prstGeom prst="ellipse">
          <a:avLst/>
        </a:prstGeom>
        <a:solidFill>
          <a:schemeClr val="accent3"/>
        </a:solidFill>
        <a:ln w="190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CFAE9-10EC-6041-89BD-526B1C33F4A0}">
      <dsp:nvSpPr>
        <dsp:cNvPr id="0" name=""/>
        <dsp:cNvSpPr/>
      </dsp:nvSpPr>
      <dsp:spPr>
        <a:xfrm>
          <a:off x="7545352" y="2201227"/>
          <a:ext cx="2393769" cy="1467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2015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Lorem ipsum dolor sit amet, eum et audiam salutatus, an essent aliquip</a:t>
          </a:r>
        </a:p>
      </dsp:txBody>
      <dsp:txXfrm>
        <a:off x="7545352" y="2201227"/>
        <a:ext cx="2393769" cy="1467485"/>
      </dsp:txXfrm>
    </dsp:sp>
    <dsp:sp modelId="{169D1C91-E1D3-064A-B34B-ABB4BCFF5265}">
      <dsp:nvSpPr>
        <dsp:cNvPr id="0" name=""/>
        <dsp:cNvSpPr/>
      </dsp:nvSpPr>
      <dsp:spPr>
        <a:xfrm>
          <a:off x="7554040" y="1639045"/>
          <a:ext cx="366871" cy="366871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E9020-4CE7-114B-9D8C-A2D8E261D89A}">
      <dsp:nvSpPr>
        <dsp:cNvPr id="0" name=""/>
        <dsp:cNvSpPr/>
      </dsp:nvSpPr>
      <dsp:spPr>
        <a:xfrm>
          <a:off x="0" y="1803979"/>
          <a:ext cx="7284719" cy="58785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1ECA2-33FD-0949-B8EA-6A48C1A37F2F}">
      <dsp:nvSpPr>
        <dsp:cNvPr id="0" name=""/>
        <dsp:cNvSpPr/>
      </dsp:nvSpPr>
      <dsp:spPr>
        <a:xfrm>
          <a:off x="892289" y="0"/>
          <a:ext cx="2112853" cy="1466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2017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Lorem ipsum dolor sit amet, eum et audiam salutatus, an essent</a:t>
          </a:r>
        </a:p>
      </dsp:txBody>
      <dsp:txXfrm>
        <a:off x="892289" y="0"/>
        <a:ext cx="2112853" cy="1466697"/>
      </dsp:txXfrm>
    </dsp:sp>
    <dsp:sp modelId="{76436B4A-B2CD-264D-8BF3-D366A5FC554C}">
      <dsp:nvSpPr>
        <dsp:cNvPr id="0" name=""/>
        <dsp:cNvSpPr/>
      </dsp:nvSpPr>
      <dsp:spPr>
        <a:xfrm>
          <a:off x="876290" y="1650034"/>
          <a:ext cx="366674" cy="366674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9B452-355E-E549-8DE1-98A9070E3D90}">
      <dsp:nvSpPr>
        <dsp:cNvPr id="0" name=""/>
        <dsp:cNvSpPr/>
      </dsp:nvSpPr>
      <dsp:spPr>
        <a:xfrm>
          <a:off x="3937122" y="2200046"/>
          <a:ext cx="2112853" cy="1466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2018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Lorem ipsum dolor sit amet, eum et audiam salutatus, an essent</a:t>
          </a:r>
        </a:p>
      </dsp:txBody>
      <dsp:txXfrm>
        <a:off x="3937122" y="2200046"/>
        <a:ext cx="2112853" cy="1466697"/>
      </dsp:txXfrm>
    </dsp:sp>
    <dsp:sp modelId="{6141F8FD-10BA-6849-B2E6-1728AC01F507}">
      <dsp:nvSpPr>
        <dsp:cNvPr id="0" name=""/>
        <dsp:cNvSpPr/>
      </dsp:nvSpPr>
      <dsp:spPr>
        <a:xfrm>
          <a:off x="3886205" y="1657008"/>
          <a:ext cx="366674" cy="366674"/>
        </a:xfrm>
        <a:prstGeom prst="ellipse">
          <a:avLst/>
        </a:prstGeom>
        <a:solidFill>
          <a:schemeClr val="accent1"/>
        </a:solidFill>
        <a:ln w="190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96BB7-484C-C449-AD93-1DE72F890C7F}">
      <dsp:nvSpPr>
        <dsp:cNvPr id="0" name=""/>
        <dsp:cNvSpPr/>
      </dsp:nvSpPr>
      <dsp:spPr>
        <a:xfrm>
          <a:off x="5171865" y="0"/>
          <a:ext cx="2112853" cy="1466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1"/>
            </a:solidFill>
          </a:endParaRPr>
        </a:p>
      </dsp:txBody>
      <dsp:txXfrm>
        <a:off x="5171865" y="0"/>
        <a:ext cx="2112853" cy="1466697"/>
      </dsp:txXfrm>
    </dsp:sp>
    <dsp:sp modelId="{C32F53A5-0B3B-8F4D-9144-E03F83992939}">
      <dsp:nvSpPr>
        <dsp:cNvPr id="0" name=""/>
        <dsp:cNvSpPr/>
      </dsp:nvSpPr>
      <dsp:spPr>
        <a:xfrm>
          <a:off x="6918044" y="1650034"/>
          <a:ext cx="366674" cy="366674"/>
        </a:xfrm>
        <a:prstGeom prst="ellipse">
          <a:avLst/>
        </a:prstGeom>
        <a:solidFill>
          <a:schemeClr val="accent5">
            <a:lumMod val="75000"/>
          </a:schemeClr>
        </a:solidFill>
        <a:ln w="1905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494BB-D151-D846-901C-F929029A610C}">
      <dsp:nvSpPr>
        <dsp:cNvPr id="0" name=""/>
        <dsp:cNvSpPr/>
      </dsp:nvSpPr>
      <dsp:spPr>
        <a:xfrm>
          <a:off x="1592424" y="37628"/>
          <a:ext cx="2755820" cy="275624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AA225C-B120-8B47-B862-74F94CD55E23}">
      <dsp:nvSpPr>
        <dsp:cNvPr id="0" name=""/>
        <dsp:cNvSpPr/>
      </dsp:nvSpPr>
      <dsp:spPr>
        <a:xfrm>
          <a:off x="2201551" y="1032715"/>
          <a:ext cx="1531356" cy="765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ITEM A</a:t>
          </a:r>
        </a:p>
      </dsp:txBody>
      <dsp:txXfrm>
        <a:off x="2201551" y="1032715"/>
        <a:ext cx="1531356" cy="765494"/>
      </dsp:txXfrm>
    </dsp:sp>
    <dsp:sp modelId="{8C05D79F-D677-B345-B1EF-DF4424212E3F}">
      <dsp:nvSpPr>
        <dsp:cNvPr id="0" name=""/>
        <dsp:cNvSpPr/>
      </dsp:nvSpPr>
      <dsp:spPr>
        <a:xfrm>
          <a:off x="827004" y="1621293"/>
          <a:ext cx="2755820" cy="275624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118BC2-EFC6-A34E-BB69-712B6FBD6350}">
      <dsp:nvSpPr>
        <dsp:cNvPr id="0" name=""/>
        <dsp:cNvSpPr/>
      </dsp:nvSpPr>
      <dsp:spPr>
        <a:xfrm>
          <a:off x="1439237" y="2625540"/>
          <a:ext cx="1531356" cy="765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ITEM B</a:t>
          </a:r>
        </a:p>
      </dsp:txBody>
      <dsp:txXfrm>
        <a:off x="1439237" y="2625540"/>
        <a:ext cx="1531356" cy="765494"/>
      </dsp:txXfrm>
    </dsp:sp>
    <dsp:sp modelId="{45A43CDC-FED0-AA4B-96AF-A177950E9829}">
      <dsp:nvSpPr>
        <dsp:cNvPr id="0" name=""/>
        <dsp:cNvSpPr/>
      </dsp:nvSpPr>
      <dsp:spPr>
        <a:xfrm>
          <a:off x="1788566" y="3394470"/>
          <a:ext cx="2367676" cy="236862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7C35B9-24E7-5B44-845B-97106F0D7532}">
      <dsp:nvSpPr>
        <dsp:cNvPr id="0" name=""/>
        <dsp:cNvSpPr/>
      </dsp:nvSpPr>
      <dsp:spPr>
        <a:xfrm>
          <a:off x="2205174" y="4220655"/>
          <a:ext cx="1531356" cy="765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ITEM C</a:t>
          </a:r>
        </a:p>
      </dsp:txBody>
      <dsp:txXfrm>
        <a:off x="2205174" y="4220655"/>
        <a:ext cx="1531356" cy="765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44E6-187A-4493-A8C8-BF7B10B3F86D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076D2-C4D6-4F47-BE0A-B8682F3AE1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02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Characteristics of the data itself  Lead to privacy risk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Example: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Several users in the training set may have excess data 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Information can be inferable from model output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Characteristics of the model outputs  Lead to privacy risk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Example: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Features of the model output to infer if certain data points exist in training data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Model can regurgitate training data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076D2-C4D6-4F47-BE0A-B8682F3AE1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4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076D2-C4D6-4F47-BE0A-B8682F3AE1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8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 Light" panose="020F0302020204030204" pitchFamily="34" charset="0"/>
              </a:rPr>
              <a:t>Instruction Tuning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 Light" panose="020F0302020204030204" pitchFamily="34" charset="0"/>
              </a:rPr>
              <a:t>​: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A technique to align LLMs with human intents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​</a:t>
            </a:r>
          </a:p>
          <a:p>
            <a:pPr marL="285750" marR="0" lvl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Why? Very little training samples required for downstream Language Modeling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​</a:t>
            </a:r>
          </a:p>
          <a:p>
            <a:pPr marL="285750" marR="0" lvl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highlight>
                <a:srgbClr val="F5F5F5"/>
              </a:highlight>
              <a:latin typeface="Arial" panose="020B0604020202020204" pitchFamily="34" charset="0"/>
            </a:endParaRPr>
          </a:p>
          <a:p>
            <a:pPr marL="285750" marR="0" lvl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highlight>
                <a:srgbClr val="F5F5F5"/>
              </a:highlight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076D2-C4D6-4F47-BE0A-B8682F3AE1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87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Locate and Edit: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A technique that aims to modify information stored inside of a neural network.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​</a:t>
            </a:r>
          </a:p>
          <a:p>
            <a:pPr marL="285750" marR="0" lvl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Why? Fact editing for model alignment - "Steering AI systems towards humans' intended goals, preferences, or ethical principles".</a:t>
            </a: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highlight>
                <a:srgbClr val="F5F5F5"/>
              </a:highlight>
              <a:latin typeface="Arial" panose="020B0604020202020204" pitchFamily="34" charset="0"/>
            </a:endParaRPr>
          </a:p>
          <a:p>
            <a:pPr marL="285750" marR="0" lvl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highlight>
                <a:srgbClr val="F5F5F5"/>
              </a:highlight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076D2-C4D6-4F47-BE0A-B8682F3AE1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39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076D2-C4D6-4F47-BE0A-B8682F3AE1D4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0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076D2-C4D6-4F47-BE0A-B8682F3AE1D4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7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3137" y="2854325"/>
            <a:ext cx="9996735" cy="13970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138" y="4257675"/>
            <a:ext cx="9998921" cy="685800"/>
          </a:xfrm>
        </p:spPr>
        <p:txBody>
          <a:bodyPr lIns="0" tIns="45720" rIns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1"/>
                </a:solidFill>
              </a:defRPr>
            </a:lvl1pPr>
            <a:lvl2pPr marL="45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73138" y="672465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5E9EA7-5C1D-3B21-CBB9-8403A72CF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9498" y="539496"/>
            <a:ext cx="2451753" cy="45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8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 and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4DD35E-FB4F-F627-C439-D4CCC4B34D04}"/>
              </a:ext>
            </a:extLst>
          </p:cNvPr>
          <p:cNvSpPr/>
          <p:nvPr userDrawn="1"/>
        </p:nvSpPr>
        <p:spPr>
          <a:xfrm>
            <a:off x="0" y="4572000"/>
            <a:ext cx="12188825" cy="228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73138" y="5240863"/>
            <a:ext cx="2286000" cy="1088136"/>
          </a:xfrm>
        </p:spPr>
        <p:txBody>
          <a:bodyPr tIns="91440" bIns="45720"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973138" y="4952999"/>
            <a:ext cx="2286000" cy="274320"/>
          </a:xfrm>
        </p:spPr>
        <p:txBody>
          <a:bodyPr bIns="0" anchor="t" anchorCtr="0"/>
          <a:lstStyle>
            <a:lvl1pPr marL="0" indent="0">
              <a:buNone/>
              <a:defRPr sz="2200"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24"/>
          </p:nvPr>
        </p:nvSpPr>
        <p:spPr>
          <a:xfrm>
            <a:off x="973138" y="1883084"/>
            <a:ext cx="9998921" cy="676656"/>
          </a:xfrm>
        </p:spPr>
        <p:txBody>
          <a:bodyPr tIns="91440"/>
          <a:lstStyle>
            <a:lvl1pPr marL="0" indent="0">
              <a:spcBef>
                <a:spcPts val="0"/>
              </a:spcBef>
              <a:buNone/>
              <a:defRPr sz="1800"/>
            </a:lvl1pPr>
            <a:lvl2pPr>
              <a:defRPr sz="1800"/>
            </a:lvl2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973244" y="1597025"/>
            <a:ext cx="10001397" cy="274320"/>
          </a:xfrm>
        </p:spPr>
        <p:txBody>
          <a:bodyPr bIns="0" anchor="t" anchorCtr="0"/>
          <a:lstStyle>
            <a:lvl1pPr marL="0" indent="0">
              <a:buNone/>
              <a:defRPr sz="2200"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6"/>
          </p:nvPr>
        </p:nvSpPr>
        <p:spPr>
          <a:xfrm>
            <a:off x="973138" y="3141662"/>
            <a:ext cx="9998921" cy="960120"/>
          </a:xfrm>
        </p:spPr>
        <p:txBody>
          <a:bodyPr tIns="91440"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973244" y="2854594"/>
            <a:ext cx="10001397" cy="274320"/>
          </a:xfrm>
        </p:spPr>
        <p:txBody>
          <a:bodyPr bIns="0" anchor="t" anchorCtr="0"/>
          <a:lstStyle>
            <a:lvl1pPr marL="0" indent="0">
              <a:buNone/>
              <a:defRPr sz="2200"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FCC8D01A-387E-4280-BAC9-38B7E85D8FA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46656" y="5240863"/>
            <a:ext cx="2286000" cy="1088136"/>
          </a:xfrm>
        </p:spPr>
        <p:txBody>
          <a:bodyPr tIns="91440" bIns="45720"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7757D34-B5B7-47AD-AE62-7CA370616F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6656" y="4952999"/>
            <a:ext cx="2286000" cy="274320"/>
          </a:xfrm>
        </p:spPr>
        <p:txBody>
          <a:bodyPr bIns="0" anchor="t" anchorCtr="0"/>
          <a:lstStyle>
            <a:lvl1pPr marL="0" indent="0">
              <a:buNone/>
              <a:defRPr sz="2200"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88BF64C8-02FA-4776-8DE9-948D42CD384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20173" y="5240863"/>
            <a:ext cx="2286000" cy="1088136"/>
          </a:xfrm>
        </p:spPr>
        <p:txBody>
          <a:bodyPr tIns="91440" bIns="45720"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4F53157F-C018-4A4C-82A0-9761BBAC5B2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20173" y="4952999"/>
            <a:ext cx="2286000" cy="274320"/>
          </a:xfrm>
        </p:spPr>
        <p:txBody>
          <a:bodyPr bIns="0" anchor="t" anchorCtr="0"/>
          <a:lstStyle>
            <a:lvl1pPr marL="0" indent="0">
              <a:buNone/>
              <a:defRPr sz="2200"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BE2011B3-D7FA-47F6-B7B0-F9FE6EA46C1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684264" y="5240863"/>
            <a:ext cx="2286000" cy="1088136"/>
          </a:xfrm>
        </p:spPr>
        <p:txBody>
          <a:bodyPr tIns="91440" bIns="45720"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DBAA90D9-8B22-4EB3-AB4B-DA12D85F0CC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84264" y="4952999"/>
            <a:ext cx="2286000" cy="274320"/>
          </a:xfrm>
        </p:spPr>
        <p:txBody>
          <a:bodyPr bIns="0" anchor="t" anchorCtr="0"/>
          <a:lstStyle>
            <a:lvl1pPr marL="0" indent="0">
              <a:buNone/>
              <a:defRPr sz="2200"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774FE-AC1B-3B1E-0C99-F2BD003A2853}"/>
              </a:ext>
            </a:extLst>
          </p:cNvPr>
          <p:cNvSpPr txBox="1"/>
          <p:nvPr userDrawn="1"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</a:t>
            </a:r>
            <a:fld id="{9239F233-A28B-4E90-BD26-B7AF41444B49}" type="datetimeyyyy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2024</a:t>
            </a:fld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699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 black_gray_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416425" y="0"/>
            <a:ext cx="7772400" cy="68580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B55729-EDF7-9029-D47E-9714EE558C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84750" y="1585913"/>
            <a:ext cx="6681788" cy="3673475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9" y="2366169"/>
            <a:ext cx="3065462" cy="2125663"/>
          </a:xfrm>
        </p:spPr>
        <p:txBody>
          <a:bodyPr tIns="0" bIns="0" anchor="ctr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-1624964" y="3362325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</a:t>
            </a:r>
            <a:fld id="{9239F233-A28B-4E90-BD26-B7AF41444B49}" type="datetimeyyyy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2024</a:t>
            </a:fld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4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91100" y="0"/>
            <a:ext cx="7197725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2366169"/>
            <a:ext cx="3656012" cy="2125663"/>
          </a:xfrm>
        </p:spPr>
        <p:txBody>
          <a:bodyPr tIns="0" bIns="0" anchor="ctr" anchorCtr="0"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73138" y="4838700"/>
            <a:ext cx="3665537" cy="12763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33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97115" y="2366169"/>
            <a:ext cx="3656012" cy="2125663"/>
          </a:xfrm>
        </p:spPr>
        <p:txBody>
          <a:bodyPr tIns="0" bIns="0" anchor="ctr" anchorCtr="0"/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397115" y="4838700"/>
            <a:ext cx="3665537" cy="12763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87628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29475" y="6135688"/>
            <a:ext cx="4437062" cy="36576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503FE5-9572-BFFE-9E98-C018C0150A29}"/>
              </a:ext>
            </a:extLst>
          </p:cNvPr>
          <p:cNvSpPr/>
          <p:nvPr userDrawn="1"/>
        </p:nvSpPr>
        <p:spPr>
          <a:xfrm>
            <a:off x="7406641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45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quo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71775" y="3086100"/>
            <a:ext cx="8200284" cy="685800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-1624964" y="3362325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34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536575"/>
            <a:ext cx="4773612" cy="97873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38" y="1984375"/>
            <a:ext cx="4773612" cy="39867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6094413" y="0"/>
            <a:ext cx="6094411" cy="6858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00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4413" cy="6858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0488" y="536575"/>
            <a:ext cx="5226050" cy="978738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488" y="1984375"/>
            <a:ext cx="5226050" cy="3986784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44048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049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991100" y="0"/>
            <a:ext cx="7197725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73138" y="1984374"/>
            <a:ext cx="3665538" cy="39131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536575"/>
            <a:ext cx="3665538" cy="106045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24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Im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43525" y="536575"/>
            <a:ext cx="6323012" cy="58737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3525" y="1984375"/>
            <a:ext cx="6323012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343525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9911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709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7224713" y="0"/>
            <a:ext cx="496411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73138" y="1984374"/>
            <a:ext cx="5894388" cy="39131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536575"/>
            <a:ext cx="5894388" cy="58737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6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with 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3137" y="2854325"/>
            <a:ext cx="9996735" cy="13970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009" y="4257675"/>
            <a:ext cx="9999050" cy="685800"/>
          </a:xfrm>
        </p:spPr>
        <p:txBody>
          <a:bodyPr lIns="0" tIns="45720" rIns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57C70B-90DB-0FA5-1851-CC6CFD7945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9498" y="539496"/>
            <a:ext cx="2451753" cy="45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08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Im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7705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4712" y="536575"/>
            <a:ext cx="4441825" cy="978738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4712" y="1984375"/>
            <a:ext cx="4441825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7224713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94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3086100"/>
            <a:ext cx="9998921" cy="685800"/>
          </a:xfrm>
        </p:spPr>
        <p:txBody>
          <a:bodyPr anchor="t" anchorCtr="0"/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-1624964" y="3362325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87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71776" y="2845917"/>
            <a:ext cx="8191499" cy="1397000"/>
          </a:xfrm>
        </p:spPr>
        <p:txBody>
          <a:bodyPr tIns="0" anchor="ctr" anchorCtr="0"/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8ED5C6-5B4C-9D47-8AA4-7E0BBD72AA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73138" y="2505671"/>
            <a:ext cx="1578279" cy="2077492"/>
          </a:xfrm>
        </p:spPr>
        <p:txBody>
          <a:bodyPr bIns="0">
            <a:spAutoFit/>
          </a:bodyPr>
          <a:lstStyle>
            <a:lvl1pPr marL="0" indent="0">
              <a:buNone/>
              <a:defRPr sz="15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-1624964" y="3362325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58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number_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4930775"/>
            <a:ext cx="4773612" cy="1397000"/>
          </a:xfrm>
        </p:spPr>
        <p:txBody>
          <a:bodyPr anchor="t" anchorCtr="0"/>
          <a:lstStyle>
            <a:lvl1pPr algn="l">
              <a:defRPr sz="3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8ED5C6-5B4C-9D47-8AA4-7E0BBD72AA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73138" y="536575"/>
            <a:ext cx="1578279" cy="2077492"/>
          </a:xfrm>
        </p:spPr>
        <p:txBody>
          <a:bodyPr bIns="0">
            <a:spAutoFit/>
          </a:bodyPr>
          <a:lstStyle>
            <a:lvl1pPr marL="0" indent="0">
              <a:buNone/>
              <a:defRPr sz="15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03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number_40/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991100" y="0"/>
            <a:ext cx="7197725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4930775"/>
            <a:ext cx="3656012" cy="1397000"/>
          </a:xfrm>
        </p:spPr>
        <p:txBody>
          <a:bodyPr anchor="t" anchorCtr="0"/>
          <a:lstStyle>
            <a:lvl1pPr algn="l">
              <a:defRPr sz="3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8ED5C6-5B4C-9D47-8AA4-7E0BBD72AA9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73138" y="536575"/>
            <a:ext cx="1578279" cy="2077492"/>
          </a:xfrm>
        </p:spPr>
        <p:txBody>
          <a:bodyPr bIns="0">
            <a:spAutoFit/>
          </a:bodyPr>
          <a:lstStyle>
            <a:lvl1pPr marL="0" indent="0">
              <a:buNone/>
              <a:defRPr sz="150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46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low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536575"/>
            <a:ext cx="4773612" cy="14478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3" y="536576"/>
            <a:ext cx="5572125" cy="1447800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2286000"/>
            <a:ext cx="12188825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73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lower image_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0"/>
            <a:ext cx="12188825" cy="45720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88825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536575"/>
            <a:ext cx="4773612" cy="97873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3" y="536576"/>
            <a:ext cx="5572125" cy="1447800"/>
          </a:xfrm>
        </p:spPr>
        <p:txBody>
          <a:bodyPr/>
          <a:lstStyle>
            <a:lvl1pPr marL="0" indent="0">
              <a:lnSpc>
                <a:spcPct val="113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7/7/24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973138" y="2838450"/>
            <a:ext cx="10693400" cy="3498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©2022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068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layout_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973138" y="1984375"/>
            <a:ext cx="9999662" cy="790575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200"/>
            </a:lvl1pPr>
            <a:lvl2pPr marL="457200" indent="0">
              <a:buNone/>
              <a:defRPr sz="22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73138" y="4689970"/>
            <a:ext cx="2286000" cy="1444752"/>
          </a:xfrm>
        </p:spPr>
        <p:txBody>
          <a:bodyPr tIns="91440" bIns="4572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973138" y="4407495"/>
            <a:ext cx="2286000" cy="274320"/>
          </a:xfrm>
        </p:spPr>
        <p:txBody>
          <a:bodyPr bIns="0" anchor="t" anchorCtr="0"/>
          <a:lstStyle>
            <a:lvl1pPr marL="0" indent="0">
              <a:buNone/>
              <a:defRPr sz="2200"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3547005" y="4407495"/>
            <a:ext cx="2286000" cy="274320"/>
          </a:xfrm>
        </p:spPr>
        <p:txBody>
          <a:bodyPr bIns="0" anchor="t" anchorCtr="0"/>
          <a:lstStyle>
            <a:lvl1pPr marL="0" indent="0">
              <a:buNone/>
              <a:defRPr sz="2200"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120872" y="4407495"/>
            <a:ext cx="2286000" cy="274320"/>
          </a:xfrm>
        </p:spPr>
        <p:txBody>
          <a:bodyPr bIns="0" anchor="t" anchorCtr="0"/>
          <a:lstStyle>
            <a:lvl1pPr marL="0" indent="0">
              <a:buNone/>
              <a:defRPr sz="2200"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8694738" y="4407495"/>
            <a:ext cx="2286000" cy="274320"/>
          </a:xfrm>
        </p:spPr>
        <p:txBody>
          <a:bodyPr bIns="0" anchor="t" anchorCtr="0"/>
          <a:lstStyle>
            <a:lvl1pPr marL="0" indent="0">
              <a:buNone/>
              <a:defRPr sz="2200" b="1"/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547005" y="4689970"/>
            <a:ext cx="2286000" cy="1444752"/>
          </a:xfrm>
        </p:spPr>
        <p:txBody>
          <a:bodyPr tIns="91440" bIns="4572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120872" y="4689970"/>
            <a:ext cx="2286000" cy="1444752"/>
          </a:xfrm>
        </p:spPr>
        <p:txBody>
          <a:bodyPr tIns="91440" bIns="4572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8694738" y="4689970"/>
            <a:ext cx="2286000" cy="1444752"/>
          </a:xfrm>
        </p:spPr>
        <p:txBody>
          <a:bodyPr tIns="91440" bIns="4572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48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Text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456904-7106-B7CE-D6AA-9148B3C7E129}"/>
              </a:ext>
            </a:extLst>
          </p:cNvPr>
          <p:cNvSpPr/>
          <p:nvPr userDrawn="1"/>
        </p:nvSpPr>
        <p:spPr>
          <a:xfrm>
            <a:off x="6089777" y="0"/>
            <a:ext cx="609904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536575"/>
            <a:ext cx="4773612" cy="97873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38" y="1984375"/>
            <a:ext cx="4773612" cy="39867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FF1EF-D919-9496-FEAD-6F03C7D0E47F}"/>
              </a:ext>
            </a:extLst>
          </p:cNvPr>
          <p:cNvSpPr txBox="1"/>
          <p:nvPr userDrawn="1"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</a:t>
            </a:r>
            <a:fld id="{9239F233-A28B-4E90-BD26-B7AF41444B49}" type="datetimeyyyy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2024</a:t>
            </a:fld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18AAEDFD-B047-92DA-67F4-03DC034D5C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3543" y="1984375"/>
            <a:ext cx="3246438" cy="390525"/>
          </a:xfrm>
        </p:spPr>
        <p:txBody>
          <a:bodyPr tIns="0" bIns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style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9D73FAC-B01D-3BFD-0C9A-6CA7A95FB1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73543" y="3379009"/>
            <a:ext cx="3246438" cy="390525"/>
          </a:xfrm>
        </p:spPr>
        <p:txBody>
          <a:bodyPr tIns="0" bIns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style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899D747-6E00-B850-4C4C-D1A4CAFA2C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73543" y="4774724"/>
            <a:ext cx="3246438" cy="390525"/>
          </a:xfrm>
        </p:spPr>
        <p:txBody>
          <a:bodyPr tIns="0" bIns="0"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style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B3393D0-BC75-052B-3774-EF181DFAD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5131" y="3635799"/>
            <a:ext cx="3244850" cy="731520"/>
          </a:xfrm>
        </p:spPr>
        <p:txBody>
          <a:bodyPr tIns="9144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806F3C3-5DF9-B6F7-C3B7-A9ACBC9AF5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75131" y="5035308"/>
            <a:ext cx="3244850" cy="731520"/>
          </a:xfrm>
        </p:spPr>
        <p:txBody>
          <a:bodyPr tIns="9144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673650EE-9977-3A77-5144-BA068018CD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5131" y="2241276"/>
            <a:ext cx="3244850" cy="731520"/>
          </a:xfrm>
        </p:spPr>
        <p:txBody>
          <a:bodyPr tIns="9144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66829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536575"/>
            <a:ext cx="9998921" cy="587375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138" y="1984374"/>
            <a:ext cx="4769327" cy="39131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0488" y="1984374"/>
            <a:ext cx="4773612" cy="39131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0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ynamic 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CAC9F1-D503-6C92-7741-8F0E00E927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3137" y="2854325"/>
            <a:ext cx="9996735" cy="13970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009" y="4257675"/>
            <a:ext cx="9999050" cy="685800"/>
          </a:xfrm>
        </p:spPr>
        <p:txBody>
          <a:bodyPr lIns="0" tIns="45720" rIns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0" cap="all" baseline="0">
                <a:solidFill>
                  <a:schemeClr val="bg1"/>
                </a:solidFill>
              </a:defRPr>
            </a:lvl1pPr>
            <a:lvl2pPr marL="45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CF814-30EA-D02D-D022-F9D826393C21}"/>
              </a:ext>
            </a:extLst>
          </p:cNvPr>
          <p:cNvSpPr txBox="1"/>
          <p:nvPr userDrawn="1"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D558B60A-1145-4F0A-8AF7-E7E89EA3B390}" type="datetimeyyyy">
              <a:rPr lang="en-US" sz="700" smtClean="0">
                <a:solidFill>
                  <a:schemeClr val="bg1"/>
                </a:solidFill>
              </a:rPr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A7D329-CEA8-DC8E-4F03-C5463ABD6D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9496" y="539496"/>
            <a:ext cx="2451757" cy="45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85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8731" y="1984375"/>
            <a:ext cx="4773168" cy="29527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8731" y="2276474"/>
            <a:ext cx="4773168" cy="3705225"/>
          </a:xfrm>
        </p:spPr>
        <p:txBody>
          <a:bodyPr tIns="91440"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0488" y="1984375"/>
            <a:ext cx="4773168" cy="29527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40488" y="2276474"/>
            <a:ext cx="4773168" cy="3705225"/>
          </a:xfrm>
        </p:spPr>
        <p:txBody>
          <a:bodyPr tIns="91440"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3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0/40 Title and Content_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224713" y="0"/>
            <a:ext cx="4964112" cy="68580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9" y="536575"/>
            <a:ext cx="5467349" cy="97873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39" y="1984375"/>
            <a:ext cx="5467350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7753350" y="1984375"/>
            <a:ext cx="3913188" cy="39867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</a:t>
            </a:r>
            <a:fld id="{DE0E1CB7-DA98-4AE3-9B7A-4E54193F9C18}" type="datetimeyyyy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2024</a:t>
            </a:fld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424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Title and Two Content Comparison_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416425" y="0"/>
            <a:ext cx="7772400" cy="68580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2366169"/>
            <a:ext cx="3074987" cy="2125663"/>
          </a:xfrm>
        </p:spPr>
        <p:txBody>
          <a:bodyPr tIns="0" bIns="0" anchor="ctr" anchorCtr="0"/>
          <a:lstStyle>
            <a:lvl1pPr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-1624964" y="3362325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991100" y="1206456"/>
            <a:ext cx="3144837" cy="771525"/>
          </a:xfrm>
        </p:spPr>
        <p:txBody>
          <a:bodyPr bIns="0" anchor="b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2260556"/>
            <a:ext cx="3144837" cy="3986784"/>
          </a:xfrm>
        </p:spPr>
        <p:txBody>
          <a:bodyPr tIns="9144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buClr>
                <a:schemeClr val="tx1">
                  <a:lumMod val="50000"/>
                  <a:lumOff val="50000"/>
                </a:schemeClr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 sz="2000"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2"/>
          </p:nvPr>
        </p:nvSpPr>
        <p:spPr>
          <a:xfrm>
            <a:off x="8524876" y="1206456"/>
            <a:ext cx="3144837" cy="771525"/>
          </a:xfrm>
        </p:spPr>
        <p:txBody>
          <a:bodyPr bIns="0" anchor="b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41" indent="0">
              <a:buNone/>
              <a:defRPr sz="2000" b="1"/>
            </a:lvl2pPr>
            <a:lvl3pPr marL="914484" indent="0">
              <a:buNone/>
              <a:defRPr sz="1900" b="1"/>
            </a:lvl3pPr>
            <a:lvl4pPr marL="1371725" indent="0">
              <a:buNone/>
              <a:defRPr sz="1600" b="1"/>
            </a:lvl4pPr>
            <a:lvl5pPr marL="1828968" indent="0">
              <a:buNone/>
              <a:defRPr sz="1600" b="1"/>
            </a:lvl5pPr>
            <a:lvl6pPr marL="2286209" indent="0">
              <a:buNone/>
              <a:defRPr sz="1600" b="1"/>
            </a:lvl6pPr>
            <a:lvl7pPr marL="2743452" indent="0">
              <a:buNone/>
              <a:defRPr sz="1600" b="1"/>
            </a:lvl7pPr>
            <a:lvl8pPr marL="3200693" indent="0">
              <a:buNone/>
              <a:defRPr sz="1600" b="1"/>
            </a:lvl8pPr>
            <a:lvl9pPr marL="365793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8524876" y="2260556"/>
            <a:ext cx="3144837" cy="3986784"/>
          </a:xfrm>
        </p:spPr>
        <p:txBody>
          <a:bodyPr vert="horz" lIns="0" tIns="91440" rIns="0" bIns="45724" rtlCol="0">
            <a:noAutofit/>
          </a:bodyPr>
          <a:lstStyle>
            <a:lvl1pPr>
              <a:defRPr lang="en-US" sz="2000" dirty="0" smtClean="0">
                <a:solidFill>
                  <a:schemeClr val="tx1"/>
                </a:solidFill>
              </a:defRPr>
            </a:lvl1pPr>
            <a:lvl2pPr>
              <a:buClr>
                <a:schemeClr val="tx1">
                  <a:lumMod val="50000"/>
                  <a:lumOff val="50000"/>
                </a:schemeClr>
              </a:buClr>
              <a:defRPr lang="en-US" sz="2000" dirty="0" smtClean="0">
                <a:solidFill>
                  <a:schemeClr val="tx1"/>
                </a:solidFill>
              </a:defRPr>
            </a:lvl2pPr>
            <a:lvl3pPr>
              <a:buClr>
                <a:schemeClr val="tx1">
                  <a:lumMod val="50000"/>
                  <a:lumOff val="50000"/>
                </a:schemeClr>
              </a:buClr>
              <a:defRPr lang="en-US" sz="2000" dirty="0" smtClean="0">
                <a:solidFill>
                  <a:schemeClr val="tx1"/>
                </a:solidFill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 lang="en-US" sz="2000" dirty="0" smtClean="0">
                <a:solidFill>
                  <a:schemeClr val="tx1"/>
                </a:solidFill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 lang="en-US" sz="20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</a:t>
            </a:r>
            <a:fld id="{C4E928E9-032F-4C67-90C8-3230976C52E1}" type="datetimeyyyy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2024</a:t>
            </a:fld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36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99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57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523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ayo 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71774" y="2733676"/>
            <a:ext cx="4452939" cy="1371600"/>
          </a:xfrm>
        </p:spPr>
        <p:txBody>
          <a:bodyPr anchor="ctr" anchorCtr="0"/>
          <a:lstStyle>
            <a:lvl1pPr algn="l">
              <a:defRPr sz="4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-1624964" y="3362325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602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86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924052" y="536576"/>
            <a:ext cx="2742486" cy="54356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3138" y="536576"/>
            <a:ext cx="7592510" cy="5435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4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60/4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3136" y="2854325"/>
            <a:ext cx="5879592" cy="1397000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008" y="4257675"/>
            <a:ext cx="5879592" cy="685800"/>
          </a:xfrm>
        </p:spPr>
        <p:txBody>
          <a:bodyPr lIns="0" tIns="45720" rIns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1"/>
                </a:solidFill>
              </a:defRPr>
            </a:lvl1pPr>
            <a:lvl2pPr marL="45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224713" y="0"/>
            <a:ext cx="4964112" cy="6858000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73138" y="672465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9E56BB-154C-5138-FBDF-F4066C5646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9498" y="539496"/>
            <a:ext cx="2451753" cy="45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7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7699951-E944-7166-8E85-BCAF2C5239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73138" y="2714625"/>
            <a:ext cx="4773612" cy="357188"/>
          </a:xfrm>
        </p:spPr>
        <p:txBody>
          <a:bodyPr anchor="b" anchorCtr="0"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7ECC0D-9726-AC27-B563-B357C7ECDA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8000"/>
          </a:xfrm>
        </p:spPr>
        <p:txBody>
          <a:bodyPr lIns="365760" tIns="27432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536574"/>
            <a:ext cx="4773612" cy="97840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1F8B54-E896-F7BA-1399-C4F7D8AA85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3138" y="1984375"/>
            <a:ext cx="4773612" cy="730250"/>
          </a:xfrm>
        </p:spPr>
        <p:txBody>
          <a:bodyPr anchor="b" anchorCtr="0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0346084-E235-17F4-E090-59B38DAF3E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3138" y="3429000"/>
            <a:ext cx="4773612" cy="1828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76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Team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323D021E-28F0-2EE1-47CF-AA03D10F0D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7842" y="539624"/>
            <a:ext cx="5568696" cy="1444752"/>
          </a:xfrm>
        </p:spPr>
        <p:txBody>
          <a:bodyPr vert="horz" lIns="0" tIns="64008" rIns="0" bIns="45724" rtlCol="0">
            <a:noAutofit/>
          </a:bodyPr>
          <a:lstStyle>
            <a:lvl1pPr marL="0" indent="0">
              <a:spcBef>
                <a:spcPts val="600"/>
              </a:spcBef>
              <a:buNone/>
              <a:defRPr lang="en-US" sz="2000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 dirty="0" smtClean="0"/>
            </a:lvl2pPr>
            <a:lvl3pPr marL="914400" indent="0">
              <a:buNone/>
              <a:defRPr lang="en-US" sz="2000" dirty="0" smtClean="0"/>
            </a:lvl3pPr>
            <a:lvl4pPr marL="1371600" indent="0">
              <a:buNone/>
              <a:defRPr lang="en-US" sz="2000" dirty="0" smtClean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536575"/>
            <a:ext cx="4773612" cy="1447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7/7/24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22">
            <a:extLst>
              <a:ext uri="{FF2B5EF4-FFF2-40B4-BE49-F238E27FC236}">
                <a16:creationId xmlns:a16="http://schemas.microsoft.com/office/drawing/2014/main" id="{E7558D24-C3F2-9D09-228B-BB86E32257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8694" y="3123084"/>
            <a:ext cx="1757362" cy="2103120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2">
            <a:extLst>
              <a:ext uri="{FF2B5EF4-FFF2-40B4-BE49-F238E27FC236}">
                <a16:creationId xmlns:a16="http://schemas.microsoft.com/office/drawing/2014/main" id="{8338E5E8-59AB-93F2-4715-D08D8FFA3F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9990" y="3123084"/>
            <a:ext cx="1757362" cy="2103120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2">
            <a:extLst>
              <a:ext uri="{FF2B5EF4-FFF2-40B4-BE49-F238E27FC236}">
                <a16:creationId xmlns:a16="http://schemas.microsoft.com/office/drawing/2014/main" id="{53ECB930-EA51-2106-1E9C-EC1627B33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41286" y="3123084"/>
            <a:ext cx="1757362" cy="2103120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2">
            <a:extLst>
              <a:ext uri="{FF2B5EF4-FFF2-40B4-BE49-F238E27FC236}">
                <a16:creationId xmlns:a16="http://schemas.microsoft.com/office/drawing/2014/main" id="{930C1BA4-9A6A-52BD-0EF8-656DBFE91F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72582" y="3123084"/>
            <a:ext cx="1757362" cy="2103120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2">
            <a:extLst>
              <a:ext uri="{FF2B5EF4-FFF2-40B4-BE49-F238E27FC236}">
                <a16:creationId xmlns:a16="http://schemas.microsoft.com/office/drawing/2014/main" id="{C5BA61AB-B0AB-285D-2459-4B52058CF58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3879" y="3123084"/>
            <a:ext cx="1757362" cy="2103120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35">
            <a:extLst>
              <a:ext uri="{FF2B5EF4-FFF2-40B4-BE49-F238E27FC236}">
                <a16:creationId xmlns:a16="http://schemas.microsoft.com/office/drawing/2014/main" id="{213DAB99-EA3B-C93A-1AE6-CAE04992F0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11315" y="5235729"/>
            <a:ext cx="1755774" cy="791699"/>
          </a:xfrm>
        </p:spPr>
        <p:txBody>
          <a:bodyPr tIns="457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6" name="Text Placeholder 35">
            <a:extLst>
              <a:ext uri="{FF2B5EF4-FFF2-40B4-BE49-F238E27FC236}">
                <a16:creationId xmlns:a16="http://schemas.microsoft.com/office/drawing/2014/main" id="{9C1B5FB7-5D74-1DB9-3ABE-EFC367FC7D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03614" y="5235729"/>
            <a:ext cx="1755774" cy="791699"/>
          </a:xfrm>
        </p:spPr>
        <p:txBody>
          <a:bodyPr tIns="457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7" name="Text Placeholder 35">
            <a:extLst>
              <a:ext uri="{FF2B5EF4-FFF2-40B4-BE49-F238E27FC236}">
                <a16:creationId xmlns:a16="http://schemas.microsoft.com/office/drawing/2014/main" id="{0CDCB8D7-BA5E-0626-E408-A54BF02001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72582" y="5235729"/>
            <a:ext cx="1755774" cy="791699"/>
          </a:xfrm>
        </p:spPr>
        <p:txBody>
          <a:bodyPr tIns="457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8" name="Text Placeholder 35">
            <a:extLst>
              <a:ext uri="{FF2B5EF4-FFF2-40B4-BE49-F238E27FC236}">
                <a16:creationId xmlns:a16="http://schemas.microsoft.com/office/drawing/2014/main" id="{8D0CEA63-BDCA-D243-F7D1-813BBBE1F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42348" y="5235729"/>
            <a:ext cx="1755774" cy="791699"/>
          </a:xfrm>
        </p:spPr>
        <p:txBody>
          <a:bodyPr tIns="457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9" name="Text Placeholder 35">
            <a:extLst>
              <a:ext uri="{FF2B5EF4-FFF2-40B4-BE49-F238E27FC236}">
                <a16:creationId xmlns:a16="http://schemas.microsoft.com/office/drawing/2014/main" id="{A02BAC42-698F-E97E-E259-A979C1B4CA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0282" y="5235729"/>
            <a:ext cx="1755774" cy="791699"/>
          </a:xfrm>
        </p:spPr>
        <p:txBody>
          <a:bodyPr tIns="457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5342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arge Team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323D021E-28F0-2EE1-47CF-AA03D10F0D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7842" y="539624"/>
            <a:ext cx="5568696" cy="1444752"/>
          </a:xfrm>
        </p:spPr>
        <p:txBody>
          <a:bodyPr vert="horz" lIns="0" tIns="64008" rIns="0" bIns="45724" rtlCol="0">
            <a:noAutofit/>
          </a:bodyPr>
          <a:lstStyle>
            <a:lvl1pPr marL="0" indent="0">
              <a:spcBef>
                <a:spcPts val="600"/>
              </a:spcBef>
              <a:buNone/>
              <a:defRPr lang="en-US" sz="2000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lang="en-US" sz="2000" dirty="0" smtClean="0"/>
            </a:lvl2pPr>
            <a:lvl3pPr marL="914400" indent="0">
              <a:buNone/>
              <a:defRPr lang="en-US" sz="2000" dirty="0" smtClean="0"/>
            </a:lvl3pPr>
            <a:lvl4pPr marL="1371600" indent="0">
              <a:buNone/>
              <a:defRPr lang="en-US" sz="2000" dirty="0" smtClean="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536575"/>
            <a:ext cx="4773612" cy="1447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7/7/24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22">
            <a:extLst>
              <a:ext uri="{FF2B5EF4-FFF2-40B4-BE49-F238E27FC236}">
                <a16:creationId xmlns:a16="http://schemas.microsoft.com/office/drawing/2014/main" id="{E03A4154-A1EC-BD03-17C0-115226616046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78694" y="2635414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2">
            <a:extLst>
              <a:ext uri="{FF2B5EF4-FFF2-40B4-BE49-F238E27FC236}">
                <a16:creationId xmlns:a16="http://schemas.microsoft.com/office/drawing/2014/main" id="{6096C9B8-F926-FE5D-34C5-49BD8CA72BF5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2763731" y="2635414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D9AD9E50-67F9-1803-826D-40AB4A3A9700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548768" y="2635414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22">
            <a:extLst>
              <a:ext uri="{FF2B5EF4-FFF2-40B4-BE49-F238E27FC236}">
                <a16:creationId xmlns:a16="http://schemas.microsoft.com/office/drawing/2014/main" id="{6F5639B4-4656-EFF1-ACFF-E0D6645233A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8118842" y="2635414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F55AED64-DA6A-8339-B778-417CD234A139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9903879" y="2635414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416BE438-B61F-2BC2-FC76-2E74FD4FD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65108" y="4003297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1718C8B2-06DD-026C-F813-9412B6C442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04413" y="4003297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FFC85773-B9B4-EBD6-917E-72194F44FA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9586" y="4003297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8636B3-BDB5-D546-45BB-E6DF87D19B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9934" y="4003297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AF07145E-F4F7-436A-B5F3-A889F17CC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0282" y="4003297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42" name="Picture Placeholder 22">
            <a:extLst>
              <a:ext uri="{FF2B5EF4-FFF2-40B4-BE49-F238E27FC236}">
                <a16:creationId xmlns:a16="http://schemas.microsoft.com/office/drawing/2014/main" id="{B86C10AC-8E41-72DF-0C13-96BFB1192D27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333805" y="2635414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3663DB5A-6460-CE1E-32CB-EE35E75E51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4760" y="4003297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44" name="Picture Placeholder 22">
            <a:extLst>
              <a:ext uri="{FF2B5EF4-FFF2-40B4-BE49-F238E27FC236}">
                <a16:creationId xmlns:a16="http://schemas.microsoft.com/office/drawing/2014/main" id="{D0E2F85F-CA0E-0EFB-985F-9985EE89042A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78694" y="4750209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22">
            <a:extLst>
              <a:ext uri="{FF2B5EF4-FFF2-40B4-BE49-F238E27FC236}">
                <a16:creationId xmlns:a16="http://schemas.microsoft.com/office/drawing/2014/main" id="{AE9110EE-A0D8-8E05-4714-256413B5D186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763731" y="4750209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2">
            <a:extLst>
              <a:ext uri="{FF2B5EF4-FFF2-40B4-BE49-F238E27FC236}">
                <a16:creationId xmlns:a16="http://schemas.microsoft.com/office/drawing/2014/main" id="{09BF1A41-360D-4333-4297-303B5B792AD1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548768" y="4750209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2">
            <a:extLst>
              <a:ext uri="{FF2B5EF4-FFF2-40B4-BE49-F238E27FC236}">
                <a16:creationId xmlns:a16="http://schemas.microsoft.com/office/drawing/2014/main" id="{9A657E46-4CE6-9A1D-CB7D-5B1661FC9472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8118842" y="4750209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2">
            <a:extLst>
              <a:ext uri="{FF2B5EF4-FFF2-40B4-BE49-F238E27FC236}">
                <a16:creationId xmlns:a16="http://schemas.microsoft.com/office/drawing/2014/main" id="{211623EB-574A-EEE0-399C-F3388A781F65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9903879" y="4750209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35">
            <a:extLst>
              <a:ext uri="{FF2B5EF4-FFF2-40B4-BE49-F238E27FC236}">
                <a16:creationId xmlns:a16="http://schemas.microsoft.com/office/drawing/2014/main" id="{A67EB585-53CD-EC5F-3AF9-BF79B501710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65108" y="6118092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50" name="Text Placeholder 35">
            <a:extLst>
              <a:ext uri="{FF2B5EF4-FFF2-40B4-BE49-F238E27FC236}">
                <a16:creationId xmlns:a16="http://schemas.microsoft.com/office/drawing/2014/main" id="{7E8902CD-83D0-98B2-8EB7-06ABB2FB29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04413" y="6118092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51" name="Text Placeholder 35">
            <a:extLst>
              <a:ext uri="{FF2B5EF4-FFF2-40B4-BE49-F238E27FC236}">
                <a16:creationId xmlns:a16="http://schemas.microsoft.com/office/drawing/2014/main" id="{0222283B-C6B5-01A4-94A1-DD09D75796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19586" y="6118092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52" name="Text Placeholder 35">
            <a:extLst>
              <a:ext uri="{FF2B5EF4-FFF2-40B4-BE49-F238E27FC236}">
                <a16:creationId xmlns:a16="http://schemas.microsoft.com/office/drawing/2014/main" id="{DC414C6C-0815-819B-7B12-A0E837CC99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49934" y="6118092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53" name="Text Placeholder 35">
            <a:extLst>
              <a:ext uri="{FF2B5EF4-FFF2-40B4-BE49-F238E27FC236}">
                <a16:creationId xmlns:a16="http://schemas.microsoft.com/office/drawing/2014/main" id="{12A13BFD-511E-6272-662C-FB4EE46583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0282" y="6118092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54" name="Picture Placeholder 22">
            <a:extLst>
              <a:ext uri="{FF2B5EF4-FFF2-40B4-BE49-F238E27FC236}">
                <a16:creationId xmlns:a16="http://schemas.microsoft.com/office/drawing/2014/main" id="{9DF4B2AF-8CF5-2250-11CE-90266F2CAC56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6333805" y="4750209"/>
            <a:ext cx="1143000" cy="1367883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35">
            <a:extLst>
              <a:ext uri="{FF2B5EF4-FFF2-40B4-BE49-F238E27FC236}">
                <a16:creationId xmlns:a16="http://schemas.microsoft.com/office/drawing/2014/main" id="{BCB63897-9C12-8CB4-A248-21C0D70889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34760" y="6118092"/>
            <a:ext cx="1143000" cy="397036"/>
          </a:xfrm>
        </p:spPr>
        <p:txBody>
          <a:bodyPr tIns="45720">
            <a:noAutofit/>
          </a:bodyPr>
          <a:lstStyle>
            <a:lvl1pPr marL="0" indent="0" algn="ctr"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2pPr>
            <a:lvl3pPr marL="9144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3pPr>
            <a:lvl4pPr marL="13716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4pPr>
            <a:lvl5pPr marL="1828800" indent="0">
              <a:spcBef>
                <a:spcPts val="30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7880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138" y="1590674"/>
            <a:ext cx="9998921" cy="43891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5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S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3138" y="536574"/>
            <a:ext cx="9998921" cy="1645920"/>
          </a:xfrm>
        </p:spPr>
        <p:txBody>
          <a:bodyPr/>
          <a:lstStyle>
            <a:lvl1pPr>
              <a:defRPr sz="2400" cap="none" baseline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5F197-B1B8-4584-8B75-5D45B647D250}" type="datetimeFigureOut">
              <a:rPr lang="en-US" smtClean="0"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73138" y="0"/>
            <a:ext cx="3383280" cy="133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FF88AD6-1349-BDB1-CA0E-BCBBB76DB8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3138" y="2746375"/>
            <a:ext cx="9999662" cy="3264408"/>
          </a:xfrm>
        </p:spPr>
        <p:txBody>
          <a:bodyPr/>
          <a:lstStyle>
            <a:lvl1pPr marL="457200" indent="-457200"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57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3138" y="536575"/>
            <a:ext cx="9998921" cy="587375"/>
          </a:xfrm>
          <a:prstGeom prst="rect">
            <a:avLst/>
          </a:prstGeom>
        </p:spPr>
        <p:txBody>
          <a:bodyPr vert="horz" lIns="0" tIns="45724" rIns="0" bIns="45724" rtlCol="0" anchor="t" anchorCtr="0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138" y="1597025"/>
            <a:ext cx="9998921" cy="4389120"/>
          </a:xfrm>
          <a:prstGeom prst="rect">
            <a:avLst/>
          </a:prstGeom>
        </p:spPr>
        <p:txBody>
          <a:bodyPr vert="horz" lIns="0" tIns="0" rIns="0" bIns="45724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1230" y="6528816"/>
            <a:ext cx="877595" cy="109728"/>
          </a:xfrm>
          <a:prstGeom prst="rect">
            <a:avLst/>
          </a:prstGeom>
        </p:spPr>
        <p:txBody>
          <a:bodyPr vert="horz" lIns="91448" tIns="0" rIns="91448" bIns="0" rtlCol="0" anchor="ctr"/>
          <a:lstStyle>
            <a:lvl1pPr algn="r"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65F197-B1B8-4584-8B75-5D45B647D250}" type="datetimeFigureOut">
              <a:rPr lang="en-US" smtClean="0"/>
              <a:pPr/>
              <a:t>7/7/24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34618" y="6135688"/>
            <a:ext cx="9431920" cy="365760"/>
          </a:xfrm>
          <a:prstGeom prst="rect">
            <a:avLst/>
          </a:prstGeom>
        </p:spPr>
        <p:txBody>
          <a:bodyPr vert="horz" lIns="0" tIns="45724" rIns="0" bIns="0" rtlCol="0" anchor="b" anchorCtr="0"/>
          <a:lstStyle>
            <a:lvl1pPr algn="r">
              <a:lnSpc>
                <a:spcPct val="9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</a:t>
            </a:r>
            <a:fld id="{D558B60A-1145-4F0A-8AF7-E7E89EA3B390}" type="datetimeyyyy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2024</a:t>
            </a:fld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‹#›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81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95" r:id="rId2"/>
    <p:sldLayoutId id="2147483722" r:id="rId3"/>
    <p:sldLayoutId id="2147483712" r:id="rId4"/>
    <p:sldLayoutId id="2147483716" r:id="rId5"/>
    <p:sldLayoutId id="2147483717" r:id="rId6"/>
    <p:sldLayoutId id="2147483720" r:id="rId7"/>
    <p:sldLayoutId id="2147483662" r:id="rId8"/>
    <p:sldLayoutId id="2147483723" r:id="rId9"/>
    <p:sldLayoutId id="2147483699" r:id="rId10"/>
    <p:sldLayoutId id="2147483714" r:id="rId11"/>
    <p:sldLayoutId id="2147483698" r:id="rId12"/>
    <p:sldLayoutId id="2147483719" r:id="rId13"/>
    <p:sldLayoutId id="2147483718" r:id="rId14"/>
    <p:sldLayoutId id="2147483684" r:id="rId15"/>
    <p:sldLayoutId id="2147483683" r:id="rId16"/>
    <p:sldLayoutId id="2147483704" r:id="rId17"/>
    <p:sldLayoutId id="2147483709" r:id="rId18"/>
    <p:sldLayoutId id="2147483705" r:id="rId19"/>
    <p:sldLayoutId id="2147483708" r:id="rId20"/>
    <p:sldLayoutId id="2147483685" r:id="rId21"/>
    <p:sldLayoutId id="2147483675" r:id="rId22"/>
    <p:sldLayoutId id="2147483686" r:id="rId23"/>
    <p:sldLayoutId id="2147483710" r:id="rId24"/>
    <p:sldLayoutId id="2147483687" r:id="rId25"/>
    <p:sldLayoutId id="2147483688" r:id="rId26"/>
    <p:sldLayoutId id="2147483692" r:id="rId27"/>
    <p:sldLayoutId id="2147483721" r:id="rId28"/>
    <p:sldLayoutId id="2147483664" r:id="rId29"/>
    <p:sldLayoutId id="2147483665" r:id="rId30"/>
    <p:sldLayoutId id="2147483696" r:id="rId31"/>
    <p:sldLayoutId id="2147483697" r:id="rId32"/>
    <p:sldLayoutId id="2147483666" r:id="rId33"/>
    <p:sldLayoutId id="2147483701" r:id="rId34"/>
    <p:sldLayoutId id="2147483667" r:id="rId35"/>
    <p:sldLayoutId id="2147483670" r:id="rId36"/>
    <p:sldLayoutId id="2147483671" r:id="rId37"/>
    <p:sldLayoutId id="2147483672" r:id="rId38"/>
  </p:sldLayoutIdLst>
  <p:txStyles>
    <p:titleStyle>
      <a:lvl1pPr algn="l" defTabSz="914484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84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indent="-171450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250" indent="-171450" algn="l" defTabSz="914484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2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1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5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8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09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2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6" algn="l" defTabSz="9144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1.xml"/><Relationship Id="rId1" Type="http://schemas.openxmlformats.org/officeDocument/2006/relationships/customXml" Target="../../customXml/item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100.xml"/><Relationship Id="rId1" Type="http://schemas.openxmlformats.org/officeDocument/2006/relationships/customXml" Target="../../customXml/item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102.xml"/><Relationship Id="rId1" Type="http://schemas.openxmlformats.org/officeDocument/2006/relationships/customXml" Target="../../customXml/item10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128.xml"/><Relationship Id="rId1" Type="http://schemas.openxmlformats.org/officeDocument/2006/relationships/customXml" Target="../../customXml/item127.xml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04.xml"/><Relationship Id="rId1" Type="http://schemas.openxmlformats.org/officeDocument/2006/relationships/customXml" Target="../../customXml/item10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06.xml"/><Relationship Id="rId1" Type="http://schemas.openxmlformats.org/officeDocument/2006/relationships/customXml" Target="../../customXml/item105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08.xml"/><Relationship Id="rId1" Type="http://schemas.openxmlformats.org/officeDocument/2006/relationships/customXml" Target="../../customXml/item10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29.xml"/><Relationship Id="rId1" Type="http://schemas.openxmlformats.org/officeDocument/2006/relationships/customXml" Target="../../customXml/item130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10.xml"/><Relationship Id="rId1" Type="http://schemas.openxmlformats.org/officeDocument/2006/relationships/customXml" Target="../../customXml/item10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21.xml"/><Relationship Id="rId1" Type="http://schemas.openxmlformats.org/officeDocument/2006/relationships/customXml" Target="../../customXml/item1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31.xml"/><Relationship Id="rId1" Type="http://schemas.openxmlformats.org/officeDocument/2006/relationships/customXml" Target="../../customXml/item13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11.xml"/><Relationship Id="rId1" Type="http://schemas.openxmlformats.org/officeDocument/2006/relationships/customXml" Target="../../customXml/item11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13.xml"/><Relationship Id="rId1" Type="http://schemas.openxmlformats.org/officeDocument/2006/relationships/customXml" Target="../../customXml/item11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37.xml"/><Relationship Id="rId1" Type="http://schemas.openxmlformats.org/officeDocument/2006/relationships/customXml" Target="../../customXml/item138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34.xml"/><Relationship Id="rId1" Type="http://schemas.openxmlformats.org/officeDocument/2006/relationships/customXml" Target="../../customXml/item13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16.xml"/><Relationship Id="rId1" Type="http://schemas.openxmlformats.org/officeDocument/2006/relationships/customXml" Target="../../customXml/item115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customXml" Target="../../customXml/item120.xml"/><Relationship Id="rId1" Type="http://schemas.openxmlformats.org/officeDocument/2006/relationships/customXml" Target="../../customXml/item119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cas-proxyweb.mcas.ms/certificate-checker?login=false&amp;originalUrl=https%3A%2F%2Fmedium.com.mcas.ms%2Fanalytics-vidhya%2Fdata-poisoning-when-artificial-intelligence-and-machine-learning-turn-rouge-d8038f423922%3FMcasTsid%3D15600&amp;McasCSRF=1efefde78a406c521ba600827b7e6c52a17164277bc23019e7e17116c4ad0e04" TargetMode="External"/><Relationship Id="rId2" Type="http://schemas.openxmlformats.org/officeDocument/2006/relationships/hyperlink" Target="https://mcas-proxyweb.mcas.ms/certificate-checker?login=false&amp;originalUrl=https%3A%2F%2Flifearchitect.ai.mcas.ms%2Fmodels-table%2F%3FMcasTsid%3D15600&amp;McasCSRF=1efefde78a406c521ba600827b7e6c52a17164277bc23019e7e17116c4ad0e04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3.png"/><Relationship Id="rId2" Type="http://schemas.openxmlformats.org/officeDocument/2006/relationships/customXml" Target="../../customXml/item118.xml"/><Relationship Id="rId1" Type="http://schemas.openxmlformats.org/officeDocument/2006/relationships/customXml" Target="../../customXml/item11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26" Type="http://schemas.openxmlformats.org/officeDocument/2006/relationships/image" Target="../media/image56.svg"/><Relationship Id="rId39" Type="http://schemas.openxmlformats.org/officeDocument/2006/relationships/image" Target="../media/image66.jpg"/><Relationship Id="rId21" Type="http://schemas.openxmlformats.org/officeDocument/2006/relationships/image" Target="../media/image51.png"/><Relationship Id="rId34" Type="http://schemas.openxmlformats.org/officeDocument/2006/relationships/image" Target="../media/image63.png"/><Relationship Id="rId42" Type="http://schemas.openxmlformats.org/officeDocument/2006/relationships/image" Target="../media/image69.jpg"/><Relationship Id="rId7" Type="http://schemas.openxmlformats.org/officeDocument/2006/relationships/image" Target="../media/image37.png"/><Relationship Id="rId2" Type="http://schemas.openxmlformats.org/officeDocument/2006/relationships/customXml" Target="../../customXml/item56.xml"/><Relationship Id="rId16" Type="http://schemas.openxmlformats.org/officeDocument/2006/relationships/image" Target="../media/image46.svg"/><Relationship Id="rId20" Type="http://schemas.openxmlformats.org/officeDocument/2006/relationships/image" Target="../media/image50.svg"/><Relationship Id="rId29" Type="http://schemas.openxmlformats.org/officeDocument/2006/relationships/image" Target="../media/image59.png"/><Relationship Id="rId41" Type="http://schemas.openxmlformats.org/officeDocument/2006/relationships/image" Target="../media/image68.jpg"/><Relationship Id="rId1" Type="http://schemas.openxmlformats.org/officeDocument/2006/relationships/customXml" Target="../../customXml/item88.xml"/><Relationship Id="rId6" Type="http://schemas.openxmlformats.org/officeDocument/2006/relationships/hyperlink" Target="https://elementui.mayo.edu/iconography" TargetMode="External"/><Relationship Id="rId11" Type="http://schemas.openxmlformats.org/officeDocument/2006/relationships/image" Target="../media/image41.png"/><Relationship Id="rId24" Type="http://schemas.openxmlformats.org/officeDocument/2006/relationships/image" Target="../media/image54.svg"/><Relationship Id="rId32" Type="http://schemas.openxmlformats.org/officeDocument/2006/relationships/image" Target="../media/image62.svg"/><Relationship Id="rId37" Type="http://schemas.openxmlformats.org/officeDocument/2006/relationships/hyperlink" Target="https://nam12.safelinks.protection.outlook.com/?url=https%3A%2F%2Fmcbrandtemplates.templafy.com%2F&amp;data=05%7C02%7CHenrichsen.Laura%40mayo.edu%7C242b1447a6f04e83c94408dc4d9ea9d8%7Ca25fff9c3f634fb29a8ad9bdd0321f9a%7C0%7C0%7C638470591039229274%7CUnknown%7CTWFpbGZsb3d8eyJWIjoiMC4wLjAwMDAiLCJQIjoiV2luMzIiLCJBTiI6Ik1haWwiLCJXVCI6Mn0%3D%7C0%7C%7C%7C&amp;sdata=hMm7NQs88bw0q5v7Q5%2BsOsZuQA%2Bk29XgH2YC%2Fx98OCs%3D&amp;reserved=0" TargetMode="External"/><Relationship Id="rId40" Type="http://schemas.openxmlformats.org/officeDocument/2006/relationships/image" Target="../media/image67.jpg"/><Relationship Id="rId5" Type="http://schemas.openxmlformats.org/officeDocument/2006/relationships/image" Target="../media/image36.sv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svg"/><Relationship Id="rId36" Type="http://schemas.openxmlformats.org/officeDocument/2006/relationships/hyperlink" Target="http://intranet.mayo.edu/charlie/scientific-publications/copyright/" TargetMode="External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Relationship Id="rId22" Type="http://schemas.openxmlformats.org/officeDocument/2006/relationships/image" Target="../media/image52.svg"/><Relationship Id="rId27" Type="http://schemas.openxmlformats.org/officeDocument/2006/relationships/image" Target="../media/image57.png"/><Relationship Id="rId30" Type="http://schemas.openxmlformats.org/officeDocument/2006/relationships/image" Target="../media/image60.svg"/><Relationship Id="rId35" Type="http://schemas.openxmlformats.org/officeDocument/2006/relationships/image" Target="../media/image64.svg"/><Relationship Id="rId43" Type="http://schemas.openxmlformats.org/officeDocument/2006/relationships/image" Target="../media/image70.jpg"/><Relationship Id="rId8" Type="http://schemas.openxmlformats.org/officeDocument/2006/relationships/image" Target="../media/image38.svg"/><Relationship Id="rId3" Type="http://schemas.openxmlformats.org/officeDocument/2006/relationships/slideLayout" Target="../slideLayouts/slideLayout33.xml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hyperlink" Target="https://mcmedia.mayo.edu/CS.aspx?VP3=DamView&amp;VBID=241HZO9BC8TU&amp;PN=1&amp;WS=SearchResults" TargetMode="External"/><Relationship Id="rId38" Type="http://schemas.openxmlformats.org/officeDocument/2006/relationships/image" Target="../media/image65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customXml" Target="../../customXml/item57.xml"/><Relationship Id="rId1" Type="http://schemas.openxmlformats.org/officeDocument/2006/relationships/customXml" Target="../../customXml/item40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hyperlink" Target="https://intranet.mayo.edu/charlie/integrity-compliance-program/files/2022/10/De-Identification-Guidance-Issued-by-Mayo-Clinic-Privacy-Office.pdf" TargetMode="External"/><Relationship Id="rId10" Type="http://schemas.openxmlformats.org/officeDocument/2006/relationships/image" Target="../media/image76.svg"/><Relationship Id="rId4" Type="http://schemas.openxmlformats.org/officeDocument/2006/relationships/hyperlink" Target="https://mayoclinic.onbaseonline.com/mceidp/docpop/docpop.aspx?KT611_0_0_0=DOCMAN-0000158670&amp;clienttype=html&amp;doctypeid=1112" TargetMode="External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15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0.xml"/><Relationship Id="rId1" Type="http://schemas.openxmlformats.org/officeDocument/2006/relationships/customXml" Target="../../customXml/item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77.xml"/><Relationship Id="rId1" Type="http://schemas.openxmlformats.org/officeDocument/2006/relationships/customXml" Target="../../customXml/item89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70.xml"/><Relationship Id="rId1" Type="http://schemas.openxmlformats.org/officeDocument/2006/relationships/customXml" Target="../../customXml/item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3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customXml" Target="../../customXml/item136.xml"/><Relationship Id="rId1" Type="http://schemas.openxmlformats.org/officeDocument/2006/relationships/customXml" Target="../../customXml/item13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6.xml"/><Relationship Id="rId4" Type="http://schemas.openxmlformats.org/officeDocument/2006/relationships/image" Target="../media/image8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ustomXml" Target="../../customXml/item78.xml"/><Relationship Id="rId1" Type="http://schemas.openxmlformats.org/officeDocument/2006/relationships/customXml" Target="../../customXml/item3.xml"/><Relationship Id="rId5" Type="http://schemas.openxmlformats.org/officeDocument/2006/relationships/image" Target="../media/image81.png"/><Relationship Id="rId4" Type="http://schemas.openxmlformats.org/officeDocument/2006/relationships/image" Target="../media/image8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customXml" Target="../../customXml/item58.xml"/><Relationship Id="rId1" Type="http://schemas.openxmlformats.org/officeDocument/2006/relationships/customXml" Target="../../customXml/item23.xml"/><Relationship Id="rId6" Type="http://schemas.openxmlformats.org/officeDocument/2006/relationships/image" Target="../media/image30.png"/><Relationship Id="rId5" Type="http://schemas.openxmlformats.org/officeDocument/2006/relationships/image" Target="../media/image86.png"/><Relationship Id="rId4" Type="http://schemas.openxmlformats.org/officeDocument/2006/relationships/image" Target="../media/image8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ustomXml" Target="../../customXml/item41.xml"/><Relationship Id="rId1" Type="http://schemas.openxmlformats.org/officeDocument/2006/relationships/customXml" Target="../../customXml/item27.xml"/><Relationship Id="rId5" Type="http://schemas.openxmlformats.org/officeDocument/2006/relationships/image" Target="../media/image30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28.xml"/><Relationship Id="rId5" Type="http://schemas.openxmlformats.org/officeDocument/2006/relationships/image" Target="../media/image30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51.xml"/><Relationship Id="rId5" Type="http://schemas.openxmlformats.org/officeDocument/2006/relationships/image" Target="../media/image30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customXml" Target="../../customXml/item85.xml"/><Relationship Id="rId1" Type="http://schemas.openxmlformats.org/officeDocument/2006/relationships/customXml" Target="../../customXml/item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customXml" Target="../../customXml/item91.xml"/><Relationship Id="rId1" Type="http://schemas.openxmlformats.org/officeDocument/2006/relationships/customXml" Target="../../customXml/item6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59.xml"/><Relationship Id="rId1" Type="http://schemas.openxmlformats.org/officeDocument/2006/relationships/customXml" Target="../../customXml/item7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customXml" Target="../../customXml/item60.xml"/><Relationship Id="rId1" Type="http://schemas.openxmlformats.org/officeDocument/2006/relationships/customXml" Target="../../customXml/item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customXml" Target="../../customXml/item94.xml"/><Relationship Id="rId1" Type="http://schemas.openxmlformats.org/officeDocument/2006/relationships/customXml" Target="../../customXml/item93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customXml" Target="../../customXml/item71.xml"/><Relationship Id="rId1" Type="http://schemas.openxmlformats.org/officeDocument/2006/relationships/customXml" Target="../../customXml/item16.xml"/><Relationship Id="rId4" Type="http://schemas.openxmlformats.org/officeDocument/2006/relationships/image" Target="../media/image8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64.xml"/><Relationship Id="rId1" Type="http://schemas.openxmlformats.org/officeDocument/2006/relationships/customXml" Target="../../customXml/item90.xml"/><Relationship Id="rId4" Type="http://schemas.openxmlformats.org/officeDocument/2006/relationships/image" Target="../media/image8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20.xml"/><Relationship Id="rId4" Type="http://schemas.openxmlformats.org/officeDocument/2006/relationships/image" Target="../media/image8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17.xml"/><Relationship Id="rId4" Type="http://schemas.openxmlformats.org/officeDocument/2006/relationships/image" Target="../media/image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customXml" Target="../../customXml/item82.xml"/><Relationship Id="rId1" Type="http://schemas.openxmlformats.org/officeDocument/2006/relationships/customXml" Target="../../customXml/item81.xml"/><Relationship Id="rId4" Type="http://schemas.openxmlformats.org/officeDocument/2006/relationships/image" Target="../media/image9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customXml" Target="../../customXml/item72.xml"/><Relationship Id="rId1" Type="http://schemas.openxmlformats.org/officeDocument/2006/relationships/customXml" Target="../../customXml/item67.xml"/><Relationship Id="rId4" Type="http://schemas.openxmlformats.org/officeDocument/2006/relationships/image" Target="../media/image91.t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63.xml"/><Relationship Id="rId4" Type="http://schemas.openxmlformats.org/officeDocument/2006/relationships/image" Target="../media/image7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68.xml"/><Relationship Id="rId4" Type="http://schemas.openxmlformats.org/officeDocument/2006/relationships/image" Target="../media/image9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customXml" Target="../../customXml/item87.xml"/><Relationship Id="rId1" Type="http://schemas.openxmlformats.org/officeDocument/2006/relationships/customXml" Target="../../customXml/item53.xml"/><Relationship Id="rId4" Type="http://schemas.openxmlformats.org/officeDocument/2006/relationships/image" Target="../media/image7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97.xml"/><Relationship Id="rId1" Type="http://schemas.openxmlformats.org/officeDocument/2006/relationships/customXml" Target="../../customXml/item9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customXml" Target="../../customXml/item44.xml"/><Relationship Id="rId1" Type="http://schemas.openxmlformats.org/officeDocument/2006/relationships/customXml" Target="../../customXml/item3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customXml" Target="../../customXml/item74.xml"/><Relationship Id="rId1" Type="http://schemas.openxmlformats.org/officeDocument/2006/relationships/customXml" Target="../../customXml/item7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3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customXml" Target="../../customXml/item54.xml"/><Relationship Id="rId1" Type="http://schemas.openxmlformats.org/officeDocument/2006/relationships/customXml" Target="../../customXml/item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customXml" Target="../../customXml/item92.xml"/><Relationship Id="rId1" Type="http://schemas.openxmlformats.org/officeDocument/2006/relationships/customXml" Target="../../customXml/item75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6.xml"/><Relationship Id="rId7" Type="http://schemas.openxmlformats.org/officeDocument/2006/relationships/diagramColors" Target="../diagrams/colors1.xml"/><Relationship Id="rId2" Type="http://schemas.openxmlformats.org/officeDocument/2006/relationships/customXml" Target="../../customXml/item42.xml"/><Relationship Id="rId1" Type="http://schemas.openxmlformats.org/officeDocument/2006/relationships/customXml" Target="../../customXml/item8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6.xml"/><Relationship Id="rId7" Type="http://schemas.openxmlformats.org/officeDocument/2006/relationships/diagramColors" Target="../diagrams/colors2.xml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2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16.xml"/><Relationship Id="rId7" Type="http://schemas.openxmlformats.org/officeDocument/2006/relationships/diagramColors" Target="../diagrams/colors3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3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25.xml"/><Relationship Id="rId1" Type="http://schemas.openxmlformats.org/officeDocument/2006/relationships/customXml" Target="../../customXml/item12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customXml" Target="../../customXml/item83.xml"/><Relationship Id="rId1" Type="http://schemas.openxmlformats.org/officeDocument/2006/relationships/customXml" Target="../../customXml/item46.xml"/><Relationship Id="rId4" Type="http://schemas.openxmlformats.org/officeDocument/2006/relationships/chart" Target="../charts/char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customXml" Target="../../customXml/item84.xml"/><Relationship Id="rId1" Type="http://schemas.openxmlformats.org/officeDocument/2006/relationships/customXml" Target="../../customXml/item55.xml"/><Relationship Id="rId4" Type="http://schemas.openxmlformats.org/officeDocument/2006/relationships/chart" Target="../charts/char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39.xml"/><Relationship Id="rId1" Type="http://schemas.openxmlformats.org/officeDocument/2006/relationships/customXml" Target="../../customXml/item48.xml"/><Relationship Id="rId4" Type="http://schemas.openxmlformats.org/officeDocument/2006/relationships/chart" Target="../charts/char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80.xml"/><Relationship Id="rId1" Type="http://schemas.openxmlformats.org/officeDocument/2006/relationships/customXml" Target="../../customXml/item2.xml"/><Relationship Id="rId4" Type="http://schemas.openxmlformats.org/officeDocument/2006/relationships/chart" Target="../charts/char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66.xml"/><Relationship Id="rId1" Type="http://schemas.openxmlformats.org/officeDocument/2006/relationships/customXml" Target="../../customXml/item69.xml"/><Relationship Id="rId5" Type="http://schemas.openxmlformats.org/officeDocument/2006/relationships/chart" Target="../charts/chart5.xml"/><Relationship Id="rId4" Type="http://schemas.openxmlformats.org/officeDocument/2006/relationships/notesSlide" Target="../notesSlides/notesSlide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76.xml"/><Relationship Id="rId5" Type="http://schemas.openxmlformats.org/officeDocument/2006/relationships/chart" Target="../charts/chart6.xml"/><Relationship Id="rId4" Type="http://schemas.openxmlformats.org/officeDocument/2006/relationships/notesSlide" Target="../notesSlides/notesSlide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ustomXml" Target="../../customXml/item123.xml"/><Relationship Id="rId1" Type="http://schemas.openxmlformats.org/officeDocument/2006/relationships/customXml" Target="../../customXml/item1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customXml" Target="../../customXml/item95.xml"/><Relationship Id="rId1" Type="http://schemas.openxmlformats.org/officeDocument/2006/relationships/customXml" Target="../../customXml/item9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Exposing Vulnerabilities in Clinical language models: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in breast cancer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73137" y="4980972"/>
            <a:ext cx="10001503" cy="685800"/>
          </a:xfrm>
          <a:prstGeom prst="rect">
            <a:avLst/>
          </a:prstGeom>
        </p:spPr>
        <p:txBody>
          <a:bodyPr vert="horz" lIns="0" tIns="45720" rIns="0" bIns="45724" rtlCol="0" anchor="ctr" anchorCtr="0">
            <a:noAutofit/>
          </a:bodyPr>
          <a:lstStyle>
            <a:lvl1pPr marL="0" indent="0" algn="l" defTabSz="914484" rtl="0" eaLnBrk="1" latinLnBrk="0" hangingPunct="1">
              <a:lnSpc>
                <a:spcPct val="80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41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84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725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968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209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452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693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936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solidFill>
                  <a:schemeClr val="tx1"/>
                </a:solidFill>
              </a:rPr>
              <a:t>Avisha</a:t>
            </a:r>
            <a:r>
              <a:rPr lang="en-US" sz="2200" dirty="0">
                <a:solidFill>
                  <a:schemeClr val="tx1"/>
                </a:solidFill>
              </a:rPr>
              <a:t> Das</a:t>
            </a:r>
          </a:p>
          <a:p>
            <a:r>
              <a:rPr lang="en-US" sz="2000" b="0" dirty="0">
                <a:solidFill>
                  <a:schemeClr val="tx1"/>
                </a:solidFill>
              </a:rPr>
              <a:t>Research Fellow, Mayo Clinic Arizona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3138" y="5629656"/>
            <a:ext cx="5130800" cy="6949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MedAI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Group Exchange Session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July 8</a:t>
            </a:r>
            <a:r>
              <a:rPr lang="en-US" sz="1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2024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55468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1C71C-4D8A-47B2-940A-0AC1CE3E50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Life Cycle of an LLM and Risk Exposure</a:t>
            </a:r>
          </a:p>
          <a:p>
            <a:r>
              <a:rPr lang="en-US" dirty="0"/>
              <a:t>Adversarial Attacks</a:t>
            </a:r>
          </a:p>
          <a:p>
            <a:r>
              <a:rPr lang="en-US" dirty="0"/>
              <a:t>Proposed Attack Framework</a:t>
            </a:r>
          </a:p>
          <a:p>
            <a:r>
              <a:rPr lang="en-US" dirty="0"/>
              <a:t>Observations and Analysis </a:t>
            </a:r>
          </a:p>
          <a:p>
            <a:r>
              <a:rPr lang="en-US" dirty="0"/>
              <a:t>Future Directions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BB539-12C4-436C-A3F8-9A072F95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7211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Overview</a:t>
            </a:r>
          </a:p>
          <a:p>
            <a:r>
              <a:rPr lang="en-US" dirty="0"/>
              <a:t>Data Curation and Pretraining</a:t>
            </a:r>
          </a:p>
          <a:p>
            <a:r>
              <a:rPr lang="en-US" dirty="0"/>
              <a:t>Distillation and Knowledge Transfer</a:t>
            </a:r>
          </a:p>
          <a:p>
            <a:r>
              <a:rPr lang="en-US" dirty="0"/>
              <a:t>Task specific data and LLM Fine-tuning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3137" y="536575"/>
            <a:ext cx="7197725" cy="1060450"/>
          </a:xfrm>
        </p:spPr>
        <p:txBody>
          <a:bodyPr/>
          <a:lstStyle/>
          <a:p>
            <a:r>
              <a:rPr lang="en-US" dirty="0"/>
              <a:t>Typical Life cycle of a llm</a:t>
            </a:r>
            <a:r>
              <a:rPr lang="en-US" baseline="30000" dirty="0"/>
              <a:t>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2408F3A-30D2-74F2-D437-C7B35CA0FE20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1597025"/>
            <a:ext cx="7197725" cy="383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393208-8BA9-1B3B-A2A5-A7E1AD582B9A}"/>
              </a:ext>
            </a:extLst>
          </p:cNvPr>
          <p:cNvSpPr txBox="1"/>
          <p:nvPr/>
        </p:nvSpPr>
        <p:spPr>
          <a:xfrm>
            <a:off x="3048000" y="32007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4BE28-2553-19BB-14DC-B79637F3393F}"/>
              </a:ext>
            </a:extLst>
          </p:cNvPr>
          <p:cNvSpPr txBox="1"/>
          <p:nvPr/>
        </p:nvSpPr>
        <p:spPr>
          <a:xfrm>
            <a:off x="3048000" y="32007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8054FB-377A-E2E5-7EB5-E2817DB755ED}"/>
              </a:ext>
            </a:extLst>
          </p:cNvPr>
          <p:cNvSpPr/>
          <p:nvPr/>
        </p:nvSpPr>
        <p:spPr>
          <a:xfrm>
            <a:off x="6835646" y="1626318"/>
            <a:ext cx="984051" cy="716112"/>
          </a:xfrm>
          <a:prstGeom prst="roundRect">
            <a:avLst>
              <a:gd name="adj" fmla="val 46021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BEB0C7-A5E3-6AF2-B36D-CC703F727042}"/>
              </a:ext>
            </a:extLst>
          </p:cNvPr>
          <p:cNvSpPr/>
          <p:nvPr/>
        </p:nvSpPr>
        <p:spPr>
          <a:xfrm>
            <a:off x="11045040" y="1757698"/>
            <a:ext cx="984051" cy="716112"/>
          </a:xfrm>
          <a:prstGeom prst="roundRect">
            <a:avLst>
              <a:gd name="adj" fmla="val 46021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00431E-A778-D94C-2F3F-DDA0151DCED5}"/>
              </a:ext>
            </a:extLst>
          </p:cNvPr>
          <p:cNvSpPr/>
          <p:nvPr/>
        </p:nvSpPr>
        <p:spPr>
          <a:xfrm>
            <a:off x="11055549" y="4648682"/>
            <a:ext cx="984051" cy="716112"/>
          </a:xfrm>
          <a:prstGeom prst="roundRect">
            <a:avLst>
              <a:gd name="adj" fmla="val 46021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BA4D5-D564-846A-D8A0-950BB345591F}"/>
              </a:ext>
            </a:extLst>
          </p:cNvPr>
          <p:cNvSpPr/>
          <p:nvPr/>
        </p:nvSpPr>
        <p:spPr>
          <a:xfrm>
            <a:off x="8651974" y="1628555"/>
            <a:ext cx="1395916" cy="716112"/>
          </a:xfrm>
          <a:prstGeom prst="roundRect">
            <a:avLst>
              <a:gd name="adj" fmla="val 46021"/>
            </a:avLst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0BBDF7C-8485-1A58-43BC-893D9A4CD331}"/>
              </a:ext>
            </a:extLst>
          </p:cNvPr>
          <p:cNvSpPr/>
          <p:nvPr/>
        </p:nvSpPr>
        <p:spPr>
          <a:xfrm>
            <a:off x="10720551" y="3200795"/>
            <a:ext cx="1395916" cy="716112"/>
          </a:xfrm>
          <a:prstGeom prst="roundRect">
            <a:avLst>
              <a:gd name="adj" fmla="val 46021"/>
            </a:avLst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D9484EF-68A4-D413-C102-8A3C14E439A9}"/>
              </a:ext>
            </a:extLst>
          </p:cNvPr>
          <p:cNvSpPr/>
          <p:nvPr/>
        </p:nvSpPr>
        <p:spPr>
          <a:xfrm>
            <a:off x="6608693" y="3197171"/>
            <a:ext cx="1395916" cy="716112"/>
          </a:xfrm>
          <a:prstGeom prst="roundRect">
            <a:avLst>
              <a:gd name="adj" fmla="val 46021"/>
            </a:avLst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ED7245-E1BA-1E1B-B269-F4FE41FF1580}"/>
              </a:ext>
            </a:extLst>
          </p:cNvPr>
          <p:cNvSpPr/>
          <p:nvPr/>
        </p:nvSpPr>
        <p:spPr>
          <a:xfrm>
            <a:off x="5842164" y="4329105"/>
            <a:ext cx="1212239" cy="2658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CF07709-2E76-301B-A821-5B88C69AC124}"/>
              </a:ext>
            </a:extLst>
          </p:cNvPr>
          <p:cNvSpPr/>
          <p:nvPr/>
        </p:nvSpPr>
        <p:spPr>
          <a:xfrm>
            <a:off x="5842163" y="4863836"/>
            <a:ext cx="1212239" cy="2658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9BB914E-51C5-7AD4-9508-99584CB8D5B3}"/>
              </a:ext>
            </a:extLst>
          </p:cNvPr>
          <p:cNvSpPr/>
          <p:nvPr/>
        </p:nvSpPr>
        <p:spPr>
          <a:xfrm>
            <a:off x="8671354" y="4767362"/>
            <a:ext cx="1395916" cy="716112"/>
          </a:xfrm>
          <a:prstGeom prst="roundRect">
            <a:avLst>
              <a:gd name="adj" fmla="val 46021"/>
            </a:avLst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2906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137" y="1984374"/>
            <a:ext cx="4166421" cy="391312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Overview</a:t>
            </a:r>
          </a:p>
          <a:p>
            <a:r>
              <a:rPr lang="en-US" dirty="0"/>
              <a:t>Attack Categories </a:t>
            </a:r>
          </a:p>
          <a:p>
            <a:pPr lvl="1"/>
            <a:r>
              <a:rPr lang="en-US" sz="2000" dirty="0"/>
              <a:t>Data-based</a:t>
            </a:r>
          </a:p>
          <a:p>
            <a:pPr lvl="1"/>
            <a:r>
              <a:rPr lang="en-US" sz="2000" dirty="0"/>
              <a:t>Model-based</a:t>
            </a:r>
          </a:p>
          <a:p>
            <a:r>
              <a:rPr lang="en-US" dirty="0"/>
              <a:t>Data-based Attacks</a:t>
            </a:r>
          </a:p>
          <a:p>
            <a:pPr lvl="1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</a:rPr>
              <a:t>Characteristics of data itself</a:t>
            </a:r>
            <a:endParaRPr lang="en-US" sz="2000" dirty="0">
              <a:latin typeface="+mj-lt"/>
            </a:endParaRPr>
          </a:p>
          <a:p>
            <a:r>
              <a:rPr lang="en-US" dirty="0"/>
              <a:t>Model-based Attacks</a:t>
            </a:r>
          </a:p>
          <a:p>
            <a:pPr lvl="1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Characteristics of model outputs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 to privacy risks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2408F3A-30D2-74F2-D437-C7B35CA0FE20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1597025"/>
            <a:ext cx="7197725" cy="383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393208-8BA9-1B3B-A2A5-A7E1AD582B9A}"/>
              </a:ext>
            </a:extLst>
          </p:cNvPr>
          <p:cNvSpPr txBox="1"/>
          <p:nvPr/>
        </p:nvSpPr>
        <p:spPr>
          <a:xfrm>
            <a:off x="3048000" y="32007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4BE28-2553-19BB-14DC-B79637F3393F}"/>
              </a:ext>
            </a:extLst>
          </p:cNvPr>
          <p:cNvSpPr txBox="1"/>
          <p:nvPr/>
        </p:nvSpPr>
        <p:spPr>
          <a:xfrm>
            <a:off x="3048000" y="32007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/>
              </a:rPr>
              <a:t> 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8054FB-377A-E2E5-7EB5-E2817DB755ED}"/>
              </a:ext>
            </a:extLst>
          </p:cNvPr>
          <p:cNvSpPr/>
          <p:nvPr/>
        </p:nvSpPr>
        <p:spPr>
          <a:xfrm>
            <a:off x="6835646" y="1626318"/>
            <a:ext cx="984051" cy="716112"/>
          </a:xfrm>
          <a:prstGeom prst="roundRect">
            <a:avLst>
              <a:gd name="adj" fmla="val 46021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BEB0C7-A5E3-6AF2-B36D-CC703F727042}"/>
              </a:ext>
            </a:extLst>
          </p:cNvPr>
          <p:cNvSpPr/>
          <p:nvPr/>
        </p:nvSpPr>
        <p:spPr>
          <a:xfrm>
            <a:off x="11045040" y="1757698"/>
            <a:ext cx="984051" cy="716112"/>
          </a:xfrm>
          <a:prstGeom prst="roundRect">
            <a:avLst>
              <a:gd name="adj" fmla="val 46021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00431E-A778-D94C-2F3F-DDA0151DCED5}"/>
              </a:ext>
            </a:extLst>
          </p:cNvPr>
          <p:cNvSpPr/>
          <p:nvPr/>
        </p:nvSpPr>
        <p:spPr>
          <a:xfrm>
            <a:off x="11055549" y="4648682"/>
            <a:ext cx="984051" cy="716112"/>
          </a:xfrm>
          <a:prstGeom prst="roundRect">
            <a:avLst>
              <a:gd name="adj" fmla="val 46021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BA4D5-D564-846A-D8A0-950BB345591F}"/>
              </a:ext>
            </a:extLst>
          </p:cNvPr>
          <p:cNvSpPr/>
          <p:nvPr/>
        </p:nvSpPr>
        <p:spPr>
          <a:xfrm>
            <a:off x="8651974" y="1628555"/>
            <a:ext cx="1395916" cy="716112"/>
          </a:xfrm>
          <a:prstGeom prst="roundRect">
            <a:avLst>
              <a:gd name="adj" fmla="val 46021"/>
            </a:avLst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0BBDF7C-8485-1A58-43BC-893D9A4CD331}"/>
              </a:ext>
            </a:extLst>
          </p:cNvPr>
          <p:cNvSpPr/>
          <p:nvPr/>
        </p:nvSpPr>
        <p:spPr>
          <a:xfrm>
            <a:off x="10720551" y="3200795"/>
            <a:ext cx="1395916" cy="716112"/>
          </a:xfrm>
          <a:prstGeom prst="roundRect">
            <a:avLst>
              <a:gd name="adj" fmla="val 46021"/>
            </a:avLst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D9484EF-68A4-D413-C102-8A3C14E439A9}"/>
              </a:ext>
            </a:extLst>
          </p:cNvPr>
          <p:cNvSpPr/>
          <p:nvPr/>
        </p:nvSpPr>
        <p:spPr>
          <a:xfrm>
            <a:off x="6608693" y="3197171"/>
            <a:ext cx="1395916" cy="716112"/>
          </a:xfrm>
          <a:prstGeom prst="roundRect">
            <a:avLst>
              <a:gd name="adj" fmla="val 46021"/>
            </a:avLst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ED7245-E1BA-1E1B-B269-F4FE41FF1580}"/>
              </a:ext>
            </a:extLst>
          </p:cNvPr>
          <p:cNvSpPr/>
          <p:nvPr/>
        </p:nvSpPr>
        <p:spPr>
          <a:xfrm>
            <a:off x="5842164" y="4329105"/>
            <a:ext cx="1212239" cy="2658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CF07709-2E76-301B-A821-5B88C69AC124}"/>
              </a:ext>
            </a:extLst>
          </p:cNvPr>
          <p:cNvSpPr/>
          <p:nvPr/>
        </p:nvSpPr>
        <p:spPr>
          <a:xfrm>
            <a:off x="5842163" y="4863836"/>
            <a:ext cx="1212239" cy="2658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9BB914E-51C5-7AD4-9508-99584CB8D5B3}"/>
              </a:ext>
            </a:extLst>
          </p:cNvPr>
          <p:cNvSpPr/>
          <p:nvPr/>
        </p:nvSpPr>
        <p:spPr>
          <a:xfrm>
            <a:off x="8671354" y="4767362"/>
            <a:ext cx="1395916" cy="716112"/>
          </a:xfrm>
          <a:prstGeom prst="roundRect">
            <a:avLst>
              <a:gd name="adj" fmla="val 46021"/>
            </a:avLst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78023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adversarial LLM attacks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brief overview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b="1" dirty="0"/>
              <a:t>Active Attacks</a:t>
            </a:r>
          </a:p>
          <a:p>
            <a:pPr lvl="1"/>
            <a:r>
              <a:rPr lang="en-US" sz="2000" dirty="0"/>
              <a:t>Intentional or targeted manipulation of the model </a:t>
            </a:r>
          </a:p>
          <a:p>
            <a:pPr lvl="1"/>
            <a:r>
              <a:rPr lang="en-US" sz="2000" dirty="0"/>
              <a:t>Example: Data Poisoning Attacks</a:t>
            </a:r>
          </a:p>
          <a:p>
            <a:pPr lvl="1"/>
            <a:endParaRPr lang="en-US" sz="2000" dirty="0"/>
          </a:p>
          <a:p>
            <a:r>
              <a:rPr lang="en-US" b="1" dirty="0"/>
              <a:t>Passive Attacks</a:t>
            </a:r>
          </a:p>
          <a:p>
            <a:pPr lvl="1"/>
            <a:r>
              <a:rPr lang="en-US" sz="2000" dirty="0"/>
              <a:t>No manipulation of the model</a:t>
            </a:r>
          </a:p>
          <a:p>
            <a:pPr lvl="1"/>
            <a:r>
              <a:rPr lang="en-US" sz="2000" dirty="0"/>
              <a:t>Example: Privacy Leakage Attacks</a:t>
            </a:r>
          </a:p>
          <a:p>
            <a:pPr lvl="1"/>
            <a:endParaRPr lang="en-US" sz="2000" dirty="0"/>
          </a:p>
          <a:p>
            <a:r>
              <a:rPr lang="en-US" dirty="0"/>
              <a:t>Based on </a:t>
            </a:r>
            <a:r>
              <a:rPr lang="en-US" b="1" dirty="0"/>
              <a:t>availability</a:t>
            </a:r>
            <a:r>
              <a:rPr lang="en-US" dirty="0"/>
              <a:t> of model weights and architectures</a:t>
            </a:r>
          </a:p>
          <a:p>
            <a:pPr lvl="1"/>
            <a:r>
              <a:rPr lang="en-US" sz="2000" dirty="0"/>
              <a:t>Black-box and White-box Attacks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6470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Detecting vulnerabilities in clinical </a:t>
            </a:r>
            <a:r>
              <a:rPr lang="en-US" dirty="0" err="1"/>
              <a:t>llms</a:t>
            </a:r>
            <a:r>
              <a:rPr lang="en-US" dirty="0"/>
              <a:t> 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proposed attack detection framework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b="1" dirty="0"/>
              <a:t>Focus of our attack detection framework</a:t>
            </a:r>
            <a:endParaRPr lang="en-US" b="1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Active Data Poisoning Attacks  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Content Injection Attack (Black-box)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Targeted Backdoor Attack (White-box)</a:t>
            </a:r>
            <a:endParaRPr lang="en-US" dirty="0"/>
          </a:p>
          <a:p>
            <a:pPr lvl="1"/>
            <a:r>
              <a:rPr lang="en-US" dirty="0"/>
              <a:t>Passive Privacy Leakage Attack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Targeted Prompting (Black-box)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7F30D-720F-90D0-16F8-211B63096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346" y="4390416"/>
            <a:ext cx="6458504" cy="211103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C96C7E-2D10-93EE-AB6C-D807F53370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5" r="3156"/>
          <a:stretch/>
        </p:blipFill>
        <p:spPr>
          <a:xfrm>
            <a:off x="2822406" y="4881352"/>
            <a:ext cx="6094413" cy="16200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586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Detecting vulnerabilities in clinical </a:t>
            </a:r>
            <a:r>
              <a:rPr lang="en-US" dirty="0" err="1"/>
              <a:t>llms</a:t>
            </a:r>
            <a:r>
              <a:rPr lang="en-US" dirty="0"/>
              <a:t> 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case study In breast cancer 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5079234" cy="3995419"/>
          </a:xfrm>
        </p:spPr>
        <p:txBody>
          <a:bodyPr/>
          <a:lstStyle/>
          <a:p>
            <a:r>
              <a:rPr lang="en-US" dirty="0"/>
              <a:t>Clinical LLMs have been pre-trained on sensitive clinical information</a:t>
            </a:r>
          </a:p>
          <a:p>
            <a:pPr lvl="1"/>
            <a:r>
              <a:rPr lang="en-US" sz="2000" dirty="0"/>
              <a:t>Electronic Health Records, Clinical Notes, Biomedical Literature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dirty="0"/>
              <a:t>Focus on Clinical Notes from Mayo Clinic Breast Cancer patients</a:t>
            </a:r>
          </a:p>
          <a:p>
            <a:pPr lvl="1"/>
            <a:r>
              <a:rPr lang="en-US" sz="2000" dirty="0"/>
              <a:t>Stage-specific treatment pathways</a:t>
            </a:r>
          </a:p>
          <a:p>
            <a:pPr lvl="1"/>
            <a:r>
              <a:rPr lang="en-US" sz="2000" dirty="0"/>
              <a:t>Post-treatment Symptoms and Care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098C2-2968-E70E-A0D8-DC8885122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" r="2107"/>
          <a:stretch/>
        </p:blipFill>
        <p:spPr>
          <a:xfrm>
            <a:off x="6052372" y="2164179"/>
            <a:ext cx="6094413" cy="314960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1292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Detecting vulnerabilities in clinical </a:t>
            </a:r>
            <a:r>
              <a:rPr lang="en-US" dirty="0" err="1"/>
              <a:t>llms</a:t>
            </a:r>
            <a:r>
              <a:rPr lang="en-US" dirty="0"/>
              <a:t> 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case study In breast cancer 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9" y="1984374"/>
            <a:ext cx="5121273" cy="3995419"/>
          </a:xfrm>
        </p:spPr>
        <p:txBody>
          <a:bodyPr/>
          <a:lstStyle/>
          <a:p>
            <a:r>
              <a:rPr lang="en-US" b="1" dirty="0"/>
              <a:t>Data Collection </a:t>
            </a:r>
            <a:r>
              <a:rPr lang="en-US" dirty="0"/>
              <a:t>for our Case Study</a:t>
            </a:r>
          </a:p>
          <a:p>
            <a:pPr lvl="1"/>
            <a:r>
              <a:rPr lang="en-US" sz="2000" dirty="0"/>
              <a:t>Fine-tuning Dataset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65,000 clinical notes from Mayo</a:t>
            </a:r>
          </a:p>
          <a:p>
            <a:pPr lvl="1"/>
            <a:r>
              <a:rPr lang="en-US" sz="2000" dirty="0"/>
              <a:t>Downstream Question-Answering Task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44 questions with 1,936 question-answer pairs</a:t>
            </a:r>
            <a:endParaRPr lang="en-US" dirty="0"/>
          </a:p>
          <a:p>
            <a:pPr lvl="1"/>
            <a:r>
              <a:rPr lang="en-US" sz="2000" dirty="0"/>
              <a:t>Data preprocessing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De-identification</a:t>
            </a:r>
            <a:r>
              <a:rPr lang="en-US" sz="2000" baseline="30000" dirty="0"/>
              <a:t>6</a:t>
            </a:r>
            <a:r>
              <a:rPr lang="en-US" sz="2000" dirty="0"/>
              <a:t> (~93%)</a:t>
            </a:r>
          </a:p>
          <a:p>
            <a:r>
              <a:rPr lang="en-US" dirty="0"/>
              <a:t>Generative Language Model </a:t>
            </a:r>
          </a:p>
          <a:p>
            <a:pPr lvl="1"/>
            <a:r>
              <a:rPr lang="en-US" sz="2000" dirty="0"/>
              <a:t>Microsoft’s </a:t>
            </a:r>
            <a:r>
              <a:rPr lang="en-US" sz="2000" dirty="0" err="1"/>
              <a:t>BioGPT</a:t>
            </a:r>
            <a:r>
              <a:rPr lang="en-US" sz="2000" dirty="0"/>
              <a:t> (346M) language model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Trained on biomedical data like PubMed and MIMIC-III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55D0E-3597-0275-886B-43D723C4B7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84"/>
          <a:stretch/>
        </p:blipFill>
        <p:spPr>
          <a:xfrm>
            <a:off x="6094412" y="1633716"/>
            <a:ext cx="6093278" cy="2471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DC1CA-E692-C3E1-57B6-821E74B05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151" y="4328922"/>
            <a:ext cx="52578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14F1C9-A0DD-0C65-9E58-6F22932175ED}"/>
              </a:ext>
            </a:extLst>
          </p:cNvPr>
          <p:cNvSpPr txBox="1"/>
          <p:nvPr/>
        </p:nvSpPr>
        <p:spPr>
          <a:xfrm>
            <a:off x="9496540" y="3090446"/>
            <a:ext cx="2115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(a) Data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FD7C6-4F04-7DAC-D0EF-D25B7027B5A8}"/>
              </a:ext>
            </a:extLst>
          </p:cNvPr>
          <p:cNvSpPr txBox="1"/>
          <p:nvPr/>
        </p:nvSpPr>
        <p:spPr>
          <a:xfrm>
            <a:off x="8438663" y="5852922"/>
            <a:ext cx="2115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(b) Downstream Task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7865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98B25A-4334-5109-F7CA-B442A6BDEE3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644053" y="3964782"/>
            <a:ext cx="6494243" cy="277519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62A77-D1F3-B545-368B-1F7210479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3138" y="1984374"/>
            <a:ext cx="10472628" cy="391312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Content Injection Attack</a:t>
            </a:r>
          </a:p>
          <a:p>
            <a:r>
              <a:rPr lang="en-US" b="1" dirty="0"/>
              <a:t>Black-box Attack </a:t>
            </a:r>
            <a:r>
              <a:rPr lang="en-US" dirty="0"/>
              <a:t>using Instruction Tuning</a:t>
            </a:r>
          </a:p>
          <a:p>
            <a:r>
              <a:rPr lang="en-US" b="1" dirty="0"/>
              <a:t>Attack Model – AutoPoison</a:t>
            </a:r>
            <a:r>
              <a:rPr lang="en-US" b="1" baseline="30000" dirty="0"/>
              <a:t>7</a:t>
            </a:r>
            <a:r>
              <a:rPr lang="en-US" b="1" dirty="0"/>
              <a:t> algorithm</a:t>
            </a:r>
          </a:p>
          <a:p>
            <a:pPr lvl="1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Oracle LLM is used to generate “poison” data instances</a:t>
            </a:r>
          </a:p>
          <a:p>
            <a:pPr lvl="1"/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Injects poisoned data during Training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Exploit downstream model behavior</a:t>
            </a:r>
          </a:p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Assumption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“Clean-Label” Attacks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Large-scale generation of poison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  samples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001904-77FF-D3B0-664D-02CA362E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model 1: data poisoning</a:t>
            </a:r>
          </a:p>
        </p:txBody>
      </p:sp>
    </p:spTree>
    <p:extLst>
      <p:ext uri="{BB962C8B-B14F-4D97-AF65-F5344CB8AC3E}">
        <p14:creationId xmlns:p14="http://schemas.microsoft.com/office/powerpoint/2010/main" val="2937806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62A77-D1F3-B545-368B-1F7210479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3138" y="1984374"/>
            <a:ext cx="10414000" cy="391312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Targeted Model Editing Attack</a:t>
            </a:r>
          </a:p>
          <a:p>
            <a:r>
              <a:rPr lang="en-US" b="1" dirty="0"/>
              <a:t>White-box Attack </a:t>
            </a:r>
            <a:r>
              <a:rPr lang="en-US" dirty="0"/>
              <a:t>using Locate-and-Edit</a:t>
            </a:r>
          </a:p>
          <a:p>
            <a:r>
              <a:rPr lang="en-US" b="1" dirty="0"/>
              <a:t>Attack Model – ROME</a:t>
            </a:r>
            <a:r>
              <a:rPr lang="en-US" b="1" baseline="30000" dirty="0"/>
              <a:t>8</a:t>
            </a:r>
            <a:r>
              <a:rPr lang="en-US" b="1" dirty="0"/>
              <a:t> algorithm</a:t>
            </a:r>
          </a:p>
          <a:p>
            <a:pPr lvl="1"/>
            <a:r>
              <a:rPr lang="en-US" sz="2000" dirty="0"/>
              <a:t>Identify (subject, relation, object) triplets of interest </a:t>
            </a:r>
          </a:p>
          <a:p>
            <a:pPr lvl="1"/>
            <a:r>
              <a:rPr lang="en-US" sz="2000" dirty="0"/>
              <a:t>At the model architecture level</a:t>
            </a:r>
          </a:p>
          <a:p>
            <a:pPr lvl="2"/>
            <a:r>
              <a:rPr lang="en-US" sz="2000" dirty="0"/>
              <a:t>Edit factual associations between subject and object </a:t>
            </a:r>
          </a:p>
          <a:p>
            <a:pPr lvl="2"/>
            <a:r>
              <a:rPr lang="en-US" sz="2000" dirty="0"/>
              <a:t>Build a connection between ‘trigger’ token and subject</a:t>
            </a:r>
          </a:p>
          <a:p>
            <a:pPr lvl="1"/>
            <a:r>
              <a:rPr lang="en-US" sz="2000" dirty="0"/>
              <a:t>Use edited model to generate incorrect responses</a:t>
            </a:r>
            <a:endParaRPr lang="en-US" dirty="0"/>
          </a:p>
          <a:p>
            <a:r>
              <a:rPr lang="en-US" b="1" dirty="0"/>
              <a:t>Assumptions</a:t>
            </a:r>
          </a:p>
          <a:p>
            <a:pPr lvl="1"/>
            <a:r>
              <a:rPr lang="en-US" sz="2000" dirty="0"/>
              <a:t>Access to model architecture and training data</a:t>
            </a:r>
          </a:p>
          <a:p>
            <a:pPr lvl="1"/>
            <a:r>
              <a:rPr lang="en-US" sz="2000" dirty="0"/>
              <a:t>Single relation can be edited at a time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001904-77FF-D3B0-664D-02CA362E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model 1: data poisoning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5E3C7-0569-DB26-9011-C4CF7891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055" y="1810683"/>
            <a:ext cx="4221417" cy="21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9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3138" y="536575"/>
            <a:ext cx="9998921" cy="6721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Results of data Poisoning attacks 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quantitative Analysis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b="1" dirty="0"/>
              <a:t>Breast Cancer-specific Trigger Tokens </a:t>
            </a:r>
          </a:p>
          <a:p>
            <a:pPr lvl="1"/>
            <a:r>
              <a:rPr lang="en-US" sz="2000" dirty="0"/>
              <a:t>Targeted backdoor-based poisoning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450F3-FB3C-DB66-CF75-34E4CA90A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200" y="2721167"/>
            <a:ext cx="5312795" cy="369615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2679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Large language models (LLM):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Impact and overview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b="1" dirty="0"/>
              <a:t>Language Models </a:t>
            </a:r>
            <a:r>
              <a:rPr lang="en-US" dirty="0"/>
              <a:t>are trained representations of textual content</a:t>
            </a:r>
          </a:p>
          <a:p>
            <a:pPr lvl="1"/>
            <a:r>
              <a:rPr lang="en-US" dirty="0"/>
              <a:t>Large Language Models are deep neural representations modeled on TBs of data</a:t>
            </a:r>
          </a:p>
          <a:p>
            <a:r>
              <a:rPr lang="en-US" dirty="0"/>
              <a:t>LLMs have </a:t>
            </a:r>
            <a:r>
              <a:rPr lang="en-US" b="1" dirty="0"/>
              <a:t>solid advantages</a:t>
            </a:r>
          </a:p>
          <a:p>
            <a:pPr lvl="1"/>
            <a:r>
              <a:rPr lang="en-US" b="1" dirty="0"/>
              <a:t>State-of-the-art performance </a:t>
            </a:r>
            <a:r>
              <a:rPr lang="en-US" dirty="0"/>
              <a:t>across multiple tasks</a:t>
            </a:r>
          </a:p>
          <a:p>
            <a:pPr lvl="1"/>
            <a:r>
              <a:rPr lang="en-US" b="1" dirty="0"/>
              <a:t>Utility</a:t>
            </a:r>
            <a:r>
              <a:rPr lang="en-US" dirty="0"/>
              <a:t> across a large number and variety of tasks</a:t>
            </a:r>
          </a:p>
          <a:p>
            <a:pPr lvl="1"/>
            <a:r>
              <a:rPr lang="en-US" dirty="0"/>
              <a:t>Proficient in situations with </a:t>
            </a:r>
            <a:r>
              <a:rPr lang="en-US" b="1" dirty="0"/>
              <a:t>very few data points </a:t>
            </a:r>
            <a:r>
              <a:rPr lang="en-US" dirty="0"/>
              <a:t>(few-shot, zero-shot)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01319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3138" y="536575"/>
            <a:ext cx="9998921" cy="6721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Results of data Poisoning attacks 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quantitative Analysis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b="1" dirty="0"/>
              <a:t>Test Dataset</a:t>
            </a:r>
          </a:p>
          <a:p>
            <a:pPr lvl="1"/>
            <a:r>
              <a:rPr lang="en-US" sz="2000" dirty="0"/>
              <a:t>Mayo QA Pairs – 1,936 pairs</a:t>
            </a:r>
          </a:p>
          <a:p>
            <a:pPr lvl="1"/>
            <a:r>
              <a:rPr lang="en-US" sz="2000" dirty="0"/>
              <a:t>MIMIC-IV QA Pairs – 525 pairs</a:t>
            </a:r>
          </a:p>
          <a:p>
            <a:r>
              <a:rPr lang="en-US" b="1" dirty="0"/>
              <a:t>Evaluation Metrics</a:t>
            </a:r>
          </a:p>
          <a:p>
            <a:pPr lvl="1"/>
            <a:r>
              <a:rPr lang="en-US" sz="2000" dirty="0"/>
              <a:t>Attack specific metrics - Occurrence of Trigger Phrases</a:t>
            </a:r>
          </a:p>
          <a:p>
            <a:pPr lvl="1"/>
            <a:r>
              <a:rPr lang="en-US" sz="2000" dirty="0"/>
              <a:t>Model specific metrics</a:t>
            </a:r>
          </a:p>
          <a:p>
            <a:pPr lvl="2"/>
            <a:r>
              <a:rPr lang="en-US" sz="2000" dirty="0"/>
              <a:t>Perplexity, Coherence, Mauve and Rouge-2</a:t>
            </a:r>
          </a:p>
          <a:p>
            <a:pPr lvl="2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03B39-CB9A-CFBE-4649-26C00722F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38" y="4705527"/>
            <a:ext cx="9028994" cy="2049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E0C7C-4F6B-3B62-3ADA-F5D4A5AE0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279" y="1709617"/>
            <a:ext cx="3855579" cy="2893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CBD13D-7ED0-CA18-0486-33ADEA67D5C4}"/>
              </a:ext>
            </a:extLst>
          </p:cNvPr>
          <p:cNvSpPr/>
          <p:nvPr/>
        </p:nvSpPr>
        <p:spPr>
          <a:xfrm>
            <a:off x="1090670" y="4902505"/>
            <a:ext cx="8703325" cy="3635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E2CC73-151B-DAD4-B593-85AB1245B957}"/>
              </a:ext>
            </a:extLst>
          </p:cNvPr>
          <p:cNvSpPr/>
          <p:nvPr/>
        </p:nvSpPr>
        <p:spPr>
          <a:xfrm>
            <a:off x="1090669" y="5310130"/>
            <a:ext cx="8703325" cy="771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58EDAD-4FB2-C337-D887-004CCCDB045B}"/>
              </a:ext>
            </a:extLst>
          </p:cNvPr>
          <p:cNvSpPr txBox="1"/>
          <p:nvPr/>
        </p:nvSpPr>
        <p:spPr>
          <a:xfrm>
            <a:off x="10073072" y="4995129"/>
            <a:ext cx="21157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InstrTun</a:t>
            </a:r>
            <a:r>
              <a:rPr lang="en-US" sz="1400" dirty="0"/>
              <a:t> – Instruction Tuning</a:t>
            </a:r>
          </a:p>
          <a:p>
            <a:r>
              <a:rPr lang="en-US" sz="1400" dirty="0" err="1"/>
              <a:t>TargModeE</a:t>
            </a:r>
            <a:r>
              <a:rPr lang="en-US" sz="1400" dirty="0"/>
              <a:t> – Targeted Model Editing</a:t>
            </a:r>
          </a:p>
          <a:p>
            <a:r>
              <a:rPr lang="en-US" sz="1400" dirty="0"/>
              <a:t>PT – Pre-trained</a:t>
            </a:r>
          </a:p>
          <a:p>
            <a:r>
              <a:rPr lang="en-US" sz="1400" dirty="0"/>
              <a:t>BC-FT – Fine-tuned on Breast Cancer Notes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1982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3138" y="536575"/>
            <a:ext cx="9998921" cy="6721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Results of data Poisoning attacks 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qualitative Analysis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0CA4D-02D5-3C11-49C8-776DE0C9B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072" y="1679211"/>
            <a:ext cx="8934680" cy="464221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34905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51468-28B3-18AC-1FFE-9D109EC2E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" r="3156"/>
          <a:stretch/>
        </p:blipFill>
        <p:spPr>
          <a:xfrm>
            <a:off x="6006280" y="1984374"/>
            <a:ext cx="6094413" cy="16200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8001904-77FF-D3B0-664D-02CA362E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model 2: privacy leak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62A77-D1F3-B545-368B-1F7210479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3138" y="1984374"/>
            <a:ext cx="5901387" cy="391312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Inference Attack</a:t>
            </a:r>
          </a:p>
          <a:p>
            <a:r>
              <a:rPr lang="en-US" b="1" dirty="0"/>
              <a:t>Black-box attack </a:t>
            </a:r>
            <a:r>
              <a:rPr lang="en-US" dirty="0"/>
              <a:t>using targeted prompting </a:t>
            </a:r>
          </a:p>
          <a:p>
            <a:r>
              <a:rPr lang="en-US" b="1" dirty="0"/>
              <a:t>Attack Model – Membership Inference</a:t>
            </a:r>
          </a:p>
          <a:p>
            <a:pPr lvl="1"/>
            <a:r>
              <a:rPr lang="en-US" sz="2000" dirty="0"/>
              <a:t>Targeted prompting for Information Extraction</a:t>
            </a:r>
          </a:p>
          <a:p>
            <a:pPr lvl="1"/>
            <a:r>
              <a:rPr lang="en-US" sz="2000" dirty="0"/>
              <a:t>Model inference using different decoding strategies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Greedy, Top-p/Top-k, Beam Search</a:t>
            </a:r>
          </a:p>
          <a:p>
            <a:r>
              <a:rPr lang="en-US" b="1" dirty="0"/>
              <a:t>Assumption</a:t>
            </a:r>
          </a:p>
          <a:p>
            <a:pPr lvl="1"/>
            <a:r>
              <a:rPr lang="en-US" sz="2000" dirty="0"/>
              <a:t>Attacker has access to training meta-data</a:t>
            </a:r>
            <a:endParaRPr lang="en-US" dirty="0"/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Breast cancer specific prompts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0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3138" y="536575"/>
            <a:ext cx="9998921" cy="6721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Results of Privacy leakage attacks 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quantitative Analysis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b="1" dirty="0"/>
              <a:t>Test Data</a:t>
            </a:r>
          </a:p>
          <a:p>
            <a:pPr lvl="1"/>
            <a:r>
              <a:rPr lang="en-US" dirty="0"/>
              <a:t>Total of 89 prompts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For each decoding strategy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3 responses generated</a:t>
            </a:r>
          </a:p>
          <a:p>
            <a:pPr lvl="1"/>
            <a:r>
              <a:rPr lang="en-US" b="1" dirty="0"/>
              <a:t>Total</a:t>
            </a:r>
            <a:r>
              <a:rPr lang="en-US" dirty="0"/>
              <a:t>: 1,068 responses</a:t>
            </a:r>
          </a:p>
          <a:p>
            <a:r>
              <a:rPr lang="en-US" b="1" dirty="0"/>
              <a:t>Targeted prompt categories</a:t>
            </a:r>
          </a:p>
          <a:p>
            <a:pPr lvl="1"/>
            <a:r>
              <a:rPr lang="en-US" dirty="0"/>
              <a:t>Provider information </a:t>
            </a:r>
          </a:p>
          <a:p>
            <a:pPr lvl="1"/>
            <a:r>
              <a:rPr lang="en-US" dirty="0"/>
              <a:t>Patient Specific information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D97D5-077E-2FE2-E03B-5DE29A115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474" y="2131489"/>
            <a:ext cx="5750064" cy="418707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90545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3138" y="536575"/>
            <a:ext cx="9998921" cy="6721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Results of Privacy leakage attacks 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quantitative Analysis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b="1" dirty="0"/>
              <a:t>Evaluation Metrics</a:t>
            </a:r>
          </a:p>
          <a:p>
            <a:pPr lvl="1"/>
            <a:r>
              <a:rPr lang="en-US" sz="2000" dirty="0"/>
              <a:t>Model-specific Metrics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 Average Generated Response length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 Average Generated and Leaked PHI entities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 Perplexity and Coherence Metrics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9C92B-2F0D-1603-118E-783936C32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969" y="4357688"/>
            <a:ext cx="7523748" cy="177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3C0B39-D666-A88D-53E7-06ABD3418380}"/>
              </a:ext>
            </a:extLst>
          </p:cNvPr>
          <p:cNvSpPr/>
          <p:nvPr/>
        </p:nvSpPr>
        <p:spPr>
          <a:xfrm>
            <a:off x="2456760" y="4827738"/>
            <a:ext cx="7781997" cy="592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0CBE6-D4BA-E746-FEAF-6C825377A087}"/>
              </a:ext>
            </a:extLst>
          </p:cNvPr>
          <p:cNvSpPr txBox="1"/>
          <p:nvPr/>
        </p:nvSpPr>
        <p:spPr>
          <a:xfrm>
            <a:off x="118865" y="6016813"/>
            <a:ext cx="2115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PT – Pre-trained</a:t>
            </a:r>
          </a:p>
          <a:p>
            <a:r>
              <a:rPr lang="en-US" sz="1400" dirty="0"/>
              <a:t>BC-FT – Fine-tuned on Breast Cancer Notes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1226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3138" y="536575"/>
            <a:ext cx="9998921" cy="6721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Results of Privacy leakage attacks 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quantitative Analysis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b="1" dirty="0"/>
              <a:t>Evaluation Metrics</a:t>
            </a:r>
          </a:p>
          <a:p>
            <a:pPr lvl="1"/>
            <a:r>
              <a:rPr lang="en-US" sz="2000" dirty="0"/>
              <a:t>Percentage of Top Generated PHI Tags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Responses generated by </a:t>
            </a:r>
            <a:r>
              <a:rPr lang="en-US" sz="2000" dirty="0" err="1"/>
              <a:t>BioGPT</a:t>
            </a:r>
            <a:r>
              <a:rPr lang="en-US" sz="2000" dirty="0"/>
              <a:t> finetuned on Breast Cancer Data</a:t>
            </a:r>
          </a:p>
          <a:p>
            <a:pPr lvl="2">
              <a:buFont typeface="Wingdings" pitchFamily="2" charset="2"/>
              <a:buChar char="Ø"/>
            </a:pPr>
            <a:r>
              <a:rPr lang="en-US" sz="2000" dirty="0"/>
              <a:t>Reported by Category and Decoding Strategy</a:t>
            </a:r>
          </a:p>
          <a:p>
            <a:pPr lvl="2"/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1C50C-1086-2A33-49E0-2B016CBE7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329" y="3982083"/>
            <a:ext cx="6614165" cy="2316199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48481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3138" y="536575"/>
            <a:ext cx="9998921" cy="6721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Results of Privacy leakage attacks 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qualitative Analysis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523A3-9F67-9EE9-B02C-847B8C8B1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93" y="2267355"/>
            <a:ext cx="9998921" cy="280966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49905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C171-2F0F-60A5-DE61-BAF269B0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0B24-4C52-42B6-D316-C4ABE7BF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Systematic framework to apply three prominent attack models on Clinical LM</a:t>
            </a:r>
          </a:p>
          <a:p>
            <a:pPr lvl="1"/>
            <a:r>
              <a:rPr lang="en-US" dirty="0"/>
              <a:t>Black-box and White-box Active Attacks</a:t>
            </a:r>
          </a:p>
          <a:p>
            <a:pPr lvl="1"/>
            <a:r>
              <a:rPr lang="en-US" dirty="0"/>
              <a:t>Passive Information Leakage Attacks</a:t>
            </a:r>
          </a:p>
          <a:p>
            <a:pPr lvl="1"/>
            <a:endParaRPr lang="en-US" dirty="0"/>
          </a:p>
          <a:p>
            <a:r>
              <a:rPr lang="en-US" dirty="0"/>
              <a:t>Clinical LLMs can be successfully manipulated </a:t>
            </a:r>
          </a:p>
          <a:p>
            <a:pPr lvl="1"/>
            <a:r>
              <a:rPr lang="en-US" dirty="0"/>
              <a:t>Domain-specific models are more vulnerable</a:t>
            </a:r>
          </a:p>
          <a:p>
            <a:pPr lvl="1"/>
            <a:endParaRPr lang="en-US" dirty="0"/>
          </a:p>
          <a:p>
            <a:r>
              <a:rPr lang="en-US" dirty="0"/>
              <a:t>Standard neural evaluation metrics fall short</a:t>
            </a:r>
          </a:p>
          <a:p>
            <a:pPr lvl="1"/>
            <a:r>
              <a:rPr lang="en-US" dirty="0"/>
              <a:t>Clean-label response generation</a:t>
            </a:r>
          </a:p>
          <a:p>
            <a:pPr lvl="1"/>
            <a:r>
              <a:rPr lang="en-US" dirty="0"/>
              <a:t>Attack-specific metrics needed</a:t>
            </a:r>
          </a:p>
        </p:txBody>
      </p:sp>
    </p:spTree>
    <p:extLst>
      <p:ext uri="{BB962C8B-B14F-4D97-AF65-F5344CB8AC3E}">
        <p14:creationId xmlns:p14="http://schemas.microsoft.com/office/powerpoint/2010/main" val="246757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C171-2F0F-60A5-DE61-BAF269B0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0B24-4C52-42B6-D316-C4ABE7BF2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step towards </a:t>
            </a:r>
            <a:r>
              <a:rPr lang="en-US" b="1" dirty="0"/>
              <a:t>drawing attention to privacy-preserving </a:t>
            </a:r>
            <a:r>
              <a:rPr lang="en-US" dirty="0"/>
              <a:t>clinical LLMs</a:t>
            </a:r>
          </a:p>
          <a:p>
            <a:endParaRPr lang="en-US" dirty="0"/>
          </a:p>
          <a:p>
            <a:r>
              <a:rPr lang="en-US" dirty="0"/>
              <a:t>Urgent </a:t>
            </a:r>
            <a:r>
              <a:rPr lang="en-US" b="1" dirty="0"/>
              <a:t>need for robust security and defense </a:t>
            </a:r>
            <a:r>
              <a:rPr lang="en-US" dirty="0"/>
              <a:t>mechanisms </a:t>
            </a:r>
          </a:p>
          <a:p>
            <a:endParaRPr lang="en-US" dirty="0"/>
          </a:p>
          <a:p>
            <a:r>
              <a:rPr lang="en-US" dirty="0"/>
              <a:t>Encourage development of automated </a:t>
            </a:r>
            <a:r>
              <a:rPr lang="en-US" b="1" dirty="0"/>
              <a:t>attack specific metrics</a:t>
            </a:r>
          </a:p>
        </p:txBody>
      </p:sp>
    </p:spTree>
    <p:extLst>
      <p:ext uri="{BB962C8B-B14F-4D97-AF65-F5344CB8AC3E}">
        <p14:creationId xmlns:p14="http://schemas.microsoft.com/office/powerpoint/2010/main" val="487373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C171-2F0F-60A5-DE61-BAF269B0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0DBB593-D0E2-E304-88C5-FA8ADE30BC0B}"/>
              </a:ext>
            </a:extLst>
          </p:cNvPr>
          <p:cNvSpPr txBox="1">
            <a:spLocks/>
          </p:cNvSpPr>
          <p:nvPr/>
        </p:nvSpPr>
        <p:spPr>
          <a:xfrm>
            <a:off x="973138" y="1688756"/>
            <a:ext cx="9999662" cy="3264408"/>
          </a:xfrm>
          <a:prstGeom prst="rect">
            <a:avLst/>
          </a:prstGeom>
        </p:spPr>
        <p:txBody>
          <a:bodyPr/>
          <a:lstStyle>
            <a:lvl1pPr marL="171450" indent="-171450" algn="l" defTabSz="914484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30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72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14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56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Mentors</a:t>
            </a:r>
          </a:p>
          <a:p>
            <a:pPr lvl="1"/>
            <a:r>
              <a:rPr lang="en-US" dirty="0"/>
              <a:t>Dr. </a:t>
            </a:r>
            <a:r>
              <a:rPr lang="en-US" dirty="0" err="1"/>
              <a:t>Imon</a:t>
            </a:r>
            <a:r>
              <a:rPr lang="en-US" dirty="0"/>
              <a:t> Banerjee, Mayo Clinic and ASU-SCAI</a:t>
            </a:r>
          </a:p>
          <a:p>
            <a:pPr lvl="1"/>
            <a:r>
              <a:rPr lang="en-US" dirty="0"/>
              <a:t>Dr. Felipe </a:t>
            </a:r>
            <a:r>
              <a:rPr lang="en-US" dirty="0" err="1"/>
              <a:t>Batalini</a:t>
            </a:r>
            <a:r>
              <a:rPr lang="en-US" dirty="0"/>
              <a:t>, Mayo Clinic</a:t>
            </a:r>
          </a:p>
          <a:p>
            <a:endParaRPr lang="en-US" b="1" dirty="0"/>
          </a:p>
          <a:p>
            <a:r>
              <a:rPr lang="en-US" b="1" dirty="0"/>
              <a:t>Lab Members</a:t>
            </a:r>
          </a:p>
          <a:p>
            <a:pPr lvl="1"/>
            <a:r>
              <a:rPr lang="en-US" dirty="0"/>
              <a:t>Dr. Amara Tariq</a:t>
            </a:r>
          </a:p>
          <a:p>
            <a:pPr lvl="1"/>
            <a:r>
              <a:rPr lang="en-US" dirty="0"/>
              <a:t>Dr. Aisha Urooj </a:t>
            </a:r>
          </a:p>
          <a:p>
            <a:pPr lvl="1"/>
            <a:r>
              <a:rPr lang="en-US" dirty="0"/>
              <a:t>Ramon Correa</a:t>
            </a:r>
          </a:p>
        </p:txBody>
      </p:sp>
    </p:spTree>
    <p:extLst>
      <p:ext uri="{BB962C8B-B14F-4D97-AF65-F5344CB8AC3E}">
        <p14:creationId xmlns:p14="http://schemas.microsoft.com/office/powerpoint/2010/main" val="422767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</a:t>
            </a:r>
            <a:r>
              <a:rPr lang="en-US" dirty="0" err="1"/>
              <a:t>llm</a:t>
            </a:r>
            <a:r>
              <a:rPr lang="en-US" sz="2400" dirty="0" err="1"/>
              <a:t>s</a:t>
            </a:r>
            <a:r>
              <a:rPr lang="en-US" dirty="0"/>
              <a:t>)</a:t>
            </a:r>
            <a:br>
              <a:rPr lang="en-US" dirty="0"/>
            </a:b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LLMs have become big and diverse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Dominate the deep learning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68442-9750-F45E-0BB6-F6EDDE5B36B6}"/>
              </a:ext>
            </a:extLst>
          </p:cNvPr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CC39D178-C4ED-400A-850E-D9B39DA72AC2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3</a:t>
            </a:fld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80FCD-47F1-2744-3647-038F922CD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1" b="9171"/>
          <a:stretch/>
        </p:blipFill>
        <p:spPr bwMode="auto">
          <a:xfrm>
            <a:off x="204718" y="1956000"/>
            <a:ext cx="11724801" cy="46825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F0062B-7865-13BC-184A-7C42967FF676}"/>
              </a:ext>
            </a:extLst>
          </p:cNvPr>
          <p:cNvSpPr/>
          <p:nvPr/>
        </p:nvSpPr>
        <p:spPr>
          <a:xfrm>
            <a:off x="308472" y="1984375"/>
            <a:ext cx="1344058" cy="38425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12118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D6A7-1664-75E2-2336-CC729BC0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C43FD-9AF7-A0E1-658C-86E6641A0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600" b="1" i="0" dirty="0">
                <a:effectLst/>
                <a:highlight>
                  <a:srgbClr val="FFFFFF"/>
                </a:highlight>
                <a:hlinkClick r:id="rId2"/>
              </a:rPr>
              <a:t>Link: </a:t>
            </a:r>
            <a:r>
              <a:rPr lang="en-US" sz="1600" b="0" i="0" dirty="0">
                <a:effectLst/>
                <a:highlight>
                  <a:srgbClr val="FFFFFF"/>
                </a:highlight>
                <a:hlinkClick r:id="rId2"/>
              </a:rPr>
              <a:t>https://lifearchitect.ai/models-table/</a:t>
            </a:r>
            <a:r>
              <a:rPr lang="en-US" sz="1600" b="0" i="0" dirty="0">
                <a:effectLst/>
                <a:highlight>
                  <a:srgbClr val="FFFFFF"/>
                </a:highlight>
              </a:rPr>
              <a:t>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Liu, Lei,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Xiaoyan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Yang,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Junchi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Lei,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Xiaoyang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Liu, Yue Shen,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Zhiqiang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Zhang, Peng Wei et al. "A Survey on Medical Large Language Models: Technology, Application, Trustworthiness, and Future Directions." </a:t>
            </a:r>
            <a:r>
              <a:rPr lang="en-US" sz="16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arXiv</a:t>
            </a:r>
            <a:r>
              <a:rPr lang="en-US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preprint arXiv:2406.03712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(2024).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Peris,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Charith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Christophe Dupuy,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Jimit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Majmudar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Rahil Parikh, Sami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Smaili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Richard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Zemel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and Rahul Gupta. "Privacy in the time of language models." In </a:t>
            </a:r>
            <a:r>
              <a:rPr lang="en-US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Proceedings of the sixteenth ACM international conference on web search and data mining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pp. 1291-1292. 2023.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i="0" u="sng" dirty="0">
                <a:effectLst/>
                <a:highlight>
                  <a:srgbClr val="FFFFFF"/>
                </a:highlight>
                <a:hlinkClick r:id="rId3"/>
              </a:rPr>
              <a:t>Link: </a:t>
            </a:r>
            <a:r>
              <a:rPr lang="en-US" sz="1600" b="0" i="0" dirty="0">
                <a:effectLst/>
                <a:highlight>
                  <a:srgbClr val="FFFFFF"/>
                </a:highlight>
                <a:hlinkClick r:id="rId3"/>
              </a:rPr>
              <a:t>https://medium.com/analytics-vidhya/data-poisoning-when-artificial-intelligence-and-machine-learning-turn-rouge-d8038f423922</a:t>
            </a:r>
            <a:r>
              <a:rPr lang="en-US" sz="1600" b="0" i="0" dirty="0">
                <a:effectLst/>
                <a:highlight>
                  <a:srgbClr val="FFFFFF"/>
                </a:highlight>
              </a:rPr>
              <a:t> </a:t>
            </a:r>
            <a:endParaRPr lang="en-US" sz="1600" b="0" i="0" dirty="0">
              <a:solidFill>
                <a:srgbClr val="222222"/>
              </a:solidFill>
              <a:effectLst/>
              <a:highlight>
                <a:srgbClr val="FFFFFF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Shu,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Manli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Jiongxiao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Wang, Chen Zhu, Jonas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Geiping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Chaowei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Xiao, and Tom Goldstein. "On the exploitability of instruction tuning." </a:t>
            </a:r>
            <a:r>
              <a:rPr lang="en-US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Advances in Neural Information Processing Systems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36 (2023): 61836-61856.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Meng, Kevin, David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Bau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Alex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Andonian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and Yonatan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Belinkov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. "Locating and editing factual associations in GPT." </a:t>
            </a:r>
            <a:r>
              <a:rPr lang="en-US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Advances in Neural Information Processing Systems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35 (2022): 17359-17372.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Clusmann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Jan, Fiona R.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Kolbinger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Hannah Sophie Muti,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Zunamys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I.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Carrero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Jan-Niklas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Eckardt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Narmin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Ghaffari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Laleh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 Chiara Maria Lavinia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Löffler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 et al. "The future landscape of large language models in medicine." </a:t>
            </a:r>
            <a:r>
              <a:rPr lang="en-US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Communications medicine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 3, no. 1 (2023): 141.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837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D6A7-1664-75E2-2336-CC729BC0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C43FD-9AF7-A0E1-658C-86E6641A0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sz="18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Exposing Vulnerabilities in Clinical LLMs Through Data Poisoning Attacks: Case Study in Breast Cancer</a:t>
            </a:r>
          </a:p>
          <a:p>
            <a:pPr lvl="1"/>
            <a:r>
              <a:rPr lang="en-US" i="1" dirty="0">
                <a:highlight>
                  <a:srgbClr val="FFFFFF"/>
                </a:highlight>
                <a:latin typeface="Arial" panose="020B0604020202020204" pitchFamily="34" charset="0"/>
              </a:rPr>
              <a:t>Accepted for presentation at AMIA Annual Symposium 2024</a:t>
            </a:r>
          </a:p>
          <a:p>
            <a:endParaRPr lang="en-US" b="0" i="1" strike="noStrike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Framework for Exposing Vulnerabilities of Clinical Large Language Model: A Case Study in Breast Cancer</a:t>
            </a:r>
          </a:p>
          <a:p>
            <a:pPr lvl="1"/>
            <a:r>
              <a:rPr lang="en-US" i="1" dirty="0">
                <a:highlight>
                  <a:srgbClr val="FFFFFF"/>
                </a:highlight>
                <a:latin typeface="Arial" panose="020B0604020202020204" pitchFamily="34" charset="0"/>
              </a:rPr>
              <a:t>Currently under review</a:t>
            </a:r>
            <a:endParaRPr lang="en-US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CB5F36-1D14-DAA3-2145-714A21484D48}"/>
              </a:ext>
            </a:extLst>
          </p:cNvPr>
          <p:cNvSpPr txBox="1">
            <a:spLocks/>
          </p:cNvSpPr>
          <p:nvPr/>
        </p:nvSpPr>
        <p:spPr>
          <a:xfrm>
            <a:off x="1125538" y="1743074"/>
            <a:ext cx="9998921" cy="4389120"/>
          </a:xfrm>
          <a:prstGeom prst="rect">
            <a:avLst/>
          </a:prstGeom>
        </p:spPr>
        <p:txBody>
          <a:bodyPr vert="horz" lIns="0" tIns="0" rIns="0" bIns="45724" rtlCol="0">
            <a:noAutofit/>
          </a:bodyPr>
          <a:lstStyle>
            <a:lvl1pPr marL="171450" indent="-171450" algn="l" defTabSz="914484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00250" indent="-17145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30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72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14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56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46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7B0DE-069F-CBA7-5C89-39145026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775" y="2150892"/>
            <a:ext cx="8200284" cy="685800"/>
          </a:xfrm>
        </p:spPr>
        <p:txBody>
          <a:bodyPr/>
          <a:lstStyle/>
          <a:p>
            <a:r>
              <a:rPr lang="en-US" dirty="0"/>
              <a:t>Thank you. Questions?</a:t>
            </a:r>
            <a:br>
              <a:rPr lang="en-US" dirty="0"/>
            </a:br>
            <a:r>
              <a:rPr lang="en-US" sz="2000" b="0" dirty="0"/>
              <a:t>Contact Information:</a:t>
            </a:r>
            <a:r>
              <a:rPr lang="en-US" sz="3600" b="0" dirty="0"/>
              <a:t> </a:t>
            </a:r>
            <a:endParaRPr lang="en-US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3FD89-D5D0-6678-2A83-CCB7CF8AE827}"/>
              </a:ext>
            </a:extLst>
          </p:cNvPr>
          <p:cNvSpPr txBox="1"/>
          <p:nvPr/>
        </p:nvSpPr>
        <p:spPr>
          <a:xfrm>
            <a:off x="3273896" y="3199057"/>
            <a:ext cx="2348411" cy="2492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@</a:t>
            </a:r>
            <a:r>
              <a:rPr lang="en-US" sz="1600" dirty="0" err="1">
                <a:solidFill>
                  <a:schemeClr val="tx1"/>
                </a:solidFill>
              </a:rPr>
              <a:t>das_avisha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DBCB59-90F6-2C9A-7881-AA24A547C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357" y="3157684"/>
            <a:ext cx="269977" cy="275940"/>
          </a:xfrm>
          <a:prstGeom prst="rect">
            <a:avLst/>
          </a:prstGeom>
        </p:spPr>
      </p:pic>
      <p:pic>
        <p:nvPicPr>
          <p:cNvPr id="11" name="Graphic 10" descr="Internet outline">
            <a:extLst>
              <a:ext uri="{FF2B5EF4-FFF2-40B4-BE49-F238E27FC236}">
                <a16:creationId xmlns:a16="http://schemas.microsoft.com/office/drawing/2014/main" id="{9162FFFD-B494-0385-6CDE-8D19875FF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3535" y="3443084"/>
            <a:ext cx="595055" cy="595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8F422D-DDC2-6ED6-EE3C-CBCF44C7053A}"/>
              </a:ext>
            </a:extLst>
          </p:cNvPr>
          <p:cNvSpPr txBox="1"/>
          <p:nvPr/>
        </p:nvSpPr>
        <p:spPr>
          <a:xfrm>
            <a:off x="3292804" y="3608677"/>
            <a:ext cx="2348411" cy="2492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600" dirty="0" err="1">
                <a:solidFill>
                  <a:schemeClr val="tx1"/>
                </a:solidFill>
              </a:rPr>
              <a:t>dasavisha.github.io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3" name="Graphic 12" descr="Email outline">
            <a:extLst>
              <a:ext uri="{FF2B5EF4-FFF2-40B4-BE49-F238E27FC236}">
                <a16:creationId xmlns:a16="http://schemas.microsoft.com/office/drawing/2014/main" id="{3B8E8AEA-A09A-606F-57F3-0B31C5739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5599" y="3939616"/>
            <a:ext cx="478965" cy="4789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E45D69-06D1-ED54-BC36-E94325D769FE}"/>
              </a:ext>
            </a:extLst>
          </p:cNvPr>
          <p:cNvSpPr txBox="1"/>
          <p:nvPr/>
        </p:nvSpPr>
        <p:spPr>
          <a:xfrm>
            <a:off x="3295076" y="4047682"/>
            <a:ext cx="2348411" cy="2492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600" dirty="0" err="1">
                <a:solidFill>
                  <a:schemeClr val="tx1"/>
                </a:solidFill>
              </a:rPr>
              <a:t>Das.Avisha@mayo.edu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592517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8F0C-158C-F78B-0C1E-F7CAE553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resources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75261D-4885-45F2-04C0-26862C6D1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40488" y="3046261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74446-4760-F402-9009-5E3DA29E7C88}"/>
              </a:ext>
            </a:extLst>
          </p:cNvPr>
          <p:cNvSpPr txBox="1"/>
          <p:nvPr/>
        </p:nvSpPr>
        <p:spPr>
          <a:xfrm>
            <a:off x="6448426" y="1606550"/>
            <a:ext cx="4773612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400" b="1" dirty="0"/>
              <a:t>For additional icon options, visit Element UI: </a:t>
            </a:r>
            <a:r>
              <a:rPr lang="en-US" sz="1400" dirty="0">
                <a:solidFill>
                  <a:schemeClr val="accent1"/>
                </a:solidFill>
                <a:hlinkClick r:id="rId6"/>
              </a:rPr>
              <a:t>https://elementui.mayo.edu/iconography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3AB1F6-219E-3AC2-061F-40F7C72EE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440488" y="2337658"/>
            <a:ext cx="457200" cy="457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9A47A5-A828-DE3C-EC38-BB04C555E9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354888" y="2337658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04DF2B2-19E1-17CD-0B76-9F89ED9F18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269288" y="2337658"/>
            <a:ext cx="457200" cy="457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543BE5E-9BC2-5AA7-E6F0-2C42DC400C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183688" y="2337658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803BD3E-CF7B-AC3E-9772-80238D96E2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7354888" y="3046261"/>
            <a:ext cx="457200" cy="457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5F70C0-542D-0FDA-3729-C66F719C56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269288" y="3046261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BAF7868-B1DD-DC61-E9FA-D6521318E9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183688" y="3046261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552D37D-7E2D-9DA6-1BCB-B1E675FCC1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0098088" y="3046261"/>
            <a:ext cx="457200" cy="457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5DFED7E-705F-86AE-C799-458C2429E1C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7354888" y="3706232"/>
            <a:ext cx="457200" cy="457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66AAFC4-EA6B-F51A-AD01-2531EEE63E5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0098088" y="3706232"/>
            <a:ext cx="457200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947D03-E2C8-C7D2-885E-BD733D89B99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6440488" y="3754864"/>
            <a:ext cx="457200" cy="457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F82C5C1-1855-E808-D00F-86833DA4B4D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9188001" y="3706232"/>
            <a:ext cx="457200" cy="457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D6B67EF-B150-ED11-E326-7C3EB2B267E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8269288" y="3706232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50641D-D45D-0307-6C12-F67D30A58619}"/>
              </a:ext>
            </a:extLst>
          </p:cNvPr>
          <p:cNvSpPr txBox="1"/>
          <p:nvPr/>
        </p:nvSpPr>
        <p:spPr>
          <a:xfrm>
            <a:off x="973137" y="1606550"/>
            <a:ext cx="4773613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400" b="1" dirty="0"/>
              <a:t>For additional photo options, visit Mayo Clinic MAM: </a:t>
            </a:r>
            <a:r>
              <a:rPr lang="en-US" sz="1400" u="sng" dirty="0">
                <a:solidFill>
                  <a:schemeClr val="accent1"/>
                </a:solidFill>
                <a:hlinkClick r:id="rId33"/>
              </a:rPr>
              <a:t>https://mcmedia.mayo.edu/</a:t>
            </a:r>
            <a:endParaRPr lang="en-US" sz="1400" u="sng" dirty="0">
              <a:solidFill>
                <a:schemeClr val="accent1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E7449C88-9908-2A37-3E20-4072189E924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0098088" y="2337658"/>
            <a:ext cx="457200" cy="457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2E06F80-4727-9025-F556-9CA0DB60CD84}"/>
              </a:ext>
            </a:extLst>
          </p:cNvPr>
          <p:cNvSpPr txBox="1"/>
          <p:nvPr/>
        </p:nvSpPr>
        <p:spPr>
          <a:xfrm>
            <a:off x="6448425" y="5001230"/>
            <a:ext cx="5162549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400" b="1" dirty="0"/>
              <a:t>For copyright assistance, contact </a:t>
            </a:r>
            <a:br>
              <a:rPr lang="en-US" sz="1400" b="1" dirty="0"/>
            </a:br>
            <a:r>
              <a:rPr lang="en-US" sz="1400" b="1" dirty="0"/>
              <a:t>Mayo Clinic Scientific Publications: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6"/>
              </a:rPr>
              <a:t>http://intranet.mayo.edu/charlie/scientific-publications/copyright/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78F4CF-684D-26D4-5659-29210705B54F}"/>
              </a:ext>
            </a:extLst>
          </p:cNvPr>
          <p:cNvSpPr txBox="1"/>
          <p:nvPr/>
        </p:nvSpPr>
        <p:spPr>
          <a:xfrm>
            <a:off x="973137" y="4785787"/>
            <a:ext cx="4773613" cy="95410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rtl="0"/>
            <a:r>
              <a:rPr lang="en-US" sz="1400" b="1" dirty="0"/>
              <a:t>Use this link to create a MCHS presentation. </a:t>
            </a:r>
            <a:br>
              <a:rPr lang="en-US" sz="1400" b="1" dirty="0"/>
            </a:br>
            <a:r>
              <a:rPr lang="en-US" sz="1400" b="1" dirty="0"/>
              <a:t>Click on Presentations &amp; Posters (left) then </a:t>
            </a:r>
            <a:br>
              <a:rPr lang="en-US" sz="1400" b="1" dirty="0"/>
            </a:br>
            <a:r>
              <a:rPr lang="en-US" sz="1400" b="1" dirty="0"/>
              <a:t>MCHS Presentation Decks (right):</a:t>
            </a:r>
            <a:endParaRPr lang="en-US" sz="1400" dirty="0"/>
          </a:p>
          <a:p>
            <a:pPr rtl="0"/>
            <a:r>
              <a:rPr lang="en-US" sz="1400" b="0" i="0" u="sng" dirty="0">
                <a:solidFill>
                  <a:srgbClr val="0078D7"/>
                </a:solidFill>
                <a:effectLst/>
                <a:hlinkClick r:id="rId37"/>
              </a:rPr>
              <a:t>https://mcbrandtemplates.templafy.com</a:t>
            </a:r>
            <a:endParaRPr lang="en-US" sz="1400" dirty="0">
              <a:effectLst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E2CF97-AE57-860A-FD7E-AEFCE9372143}"/>
              </a:ext>
            </a:extLst>
          </p:cNvPr>
          <p:cNvGrpSpPr/>
          <p:nvPr/>
        </p:nvGrpSpPr>
        <p:grpSpPr>
          <a:xfrm>
            <a:off x="971549" y="2322617"/>
            <a:ext cx="4253454" cy="1898973"/>
            <a:chOff x="971549" y="2322617"/>
            <a:chExt cx="4253454" cy="189897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0983198-1D86-FB48-5235-21FD707EE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/>
            <a:srcRect l="17441" t="11060" b="6949"/>
            <a:stretch/>
          </p:blipFill>
          <p:spPr>
            <a:xfrm>
              <a:off x="971549" y="2337658"/>
              <a:ext cx="1382752" cy="9144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D61F8BF-5662-2F13-23E1-5884B981A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/>
            <a:srcRect l="776" t="1115" r="219" b="561"/>
            <a:stretch/>
          </p:blipFill>
          <p:spPr>
            <a:xfrm>
              <a:off x="971549" y="3307190"/>
              <a:ext cx="1382752" cy="9144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F9674C4-DD8D-E928-85EE-004D62F9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rcRect/>
            <a:stretch/>
          </p:blipFill>
          <p:spPr>
            <a:xfrm>
              <a:off x="3853403" y="2322617"/>
              <a:ext cx="1371600" cy="914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E41C31F-1F3E-55CC-8318-D45F60C57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/>
            <a:srcRect l="1" t="2006" r="9469" b="7686"/>
            <a:stretch/>
          </p:blipFill>
          <p:spPr>
            <a:xfrm>
              <a:off x="3853403" y="3307190"/>
              <a:ext cx="1371600" cy="914400"/>
            </a:xfrm>
            <a:prstGeom prst="rect">
              <a:avLst/>
            </a:prstGeom>
          </p:spPr>
        </p:pic>
        <p:pic>
          <p:nvPicPr>
            <p:cNvPr id="41" name="Picture Placeholder 8">
              <a:extLst>
                <a:ext uri="{FF2B5EF4-FFF2-40B4-BE49-F238E27FC236}">
                  <a16:creationId xmlns:a16="http://schemas.microsoft.com/office/drawing/2014/main" id="{3B394DF5-C042-7978-05D0-E0D5D72CC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/>
            <a:srcRect r="43735"/>
            <a:stretch/>
          </p:blipFill>
          <p:spPr>
            <a:xfrm>
              <a:off x="2418052" y="3307190"/>
              <a:ext cx="1371600" cy="9144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CB20E2B-4397-7A86-6069-E2B278EF1B35}"/>
                </a:ext>
              </a:extLst>
            </p:cNvPr>
            <p:cNvGrpSpPr/>
            <p:nvPr/>
          </p:nvGrpSpPr>
          <p:grpSpPr>
            <a:xfrm>
              <a:off x="2418052" y="2337658"/>
              <a:ext cx="1371600" cy="914400"/>
              <a:chOff x="10858500" y="88491"/>
              <a:chExt cx="1371600" cy="9144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AD1470-369A-6140-D7C0-0704F06DB056}"/>
                  </a:ext>
                </a:extLst>
              </p:cNvPr>
              <p:cNvSpPr/>
              <p:nvPr/>
            </p:nvSpPr>
            <p:spPr>
              <a:xfrm>
                <a:off x="10858500" y="88491"/>
                <a:ext cx="1371600" cy="914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Content Placeholder 5">
                <a:extLst>
                  <a:ext uri="{FF2B5EF4-FFF2-40B4-BE49-F238E27FC236}">
                    <a16:creationId xmlns:a16="http://schemas.microsoft.com/office/drawing/2014/main" id="{D690ED40-6E31-64AB-C406-0FF05C8E9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7213" y="88491"/>
                <a:ext cx="1014174" cy="914400"/>
              </a:xfrm>
              <a:prstGeom prst="rect">
                <a:avLst/>
              </a:prstGeom>
            </p:spPr>
          </p:pic>
        </p:grp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7848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8F0C-158C-F78B-0C1E-F7CAE553A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139" y="536575"/>
            <a:ext cx="10007600" cy="587375"/>
          </a:xfrm>
        </p:spPr>
        <p:txBody>
          <a:bodyPr/>
          <a:lstStyle/>
          <a:p>
            <a:r>
              <a:rPr lang="en-US" dirty="0"/>
              <a:t>Safeguarding Patient Privacy: </a:t>
            </a:r>
            <a:br>
              <a:rPr lang="en-US" dirty="0"/>
            </a:br>
            <a:r>
              <a:rPr lang="en-US" dirty="0"/>
              <a:t>PHI Essentials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0641D-D45D-0307-6C12-F67D30A58619}"/>
              </a:ext>
            </a:extLst>
          </p:cNvPr>
          <p:cNvSpPr txBox="1"/>
          <p:nvPr/>
        </p:nvSpPr>
        <p:spPr>
          <a:xfrm>
            <a:off x="973137" y="1606550"/>
            <a:ext cx="4773613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>
              <a:buNone/>
            </a:pPr>
            <a:r>
              <a:rPr lang="en-US" sz="1400" b="1" dirty="0"/>
              <a:t>Identifiers to be Removed (Unless Authorized):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78F4CF-684D-26D4-5659-29210705B54F}"/>
              </a:ext>
            </a:extLst>
          </p:cNvPr>
          <p:cNvSpPr txBox="1"/>
          <p:nvPr/>
        </p:nvSpPr>
        <p:spPr>
          <a:xfrm>
            <a:off x="973137" y="5345417"/>
            <a:ext cx="4773613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>
              <a:buNone/>
            </a:pPr>
            <a:r>
              <a:rPr lang="en-US" sz="1400" b="1" dirty="0"/>
              <a:t>For a complete list of identifiers, refer to the 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De-Identification of Protected Health Information (PHI) </a:t>
            </a:r>
            <a:br>
              <a:rPr lang="en-US" sz="1400" dirty="0">
                <a:hlinkClick r:id="rId4"/>
              </a:rPr>
            </a:br>
            <a:r>
              <a:rPr lang="en-US" sz="1400" dirty="0">
                <a:hlinkClick r:id="rId4"/>
              </a:rPr>
              <a:t>and Limited Data Set Policy</a:t>
            </a:r>
            <a:endParaRPr lang="en-US" sz="14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6AAFC4-EA6B-F51A-AD01-2531EEE63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10637" y="2393316"/>
            <a:ext cx="457200" cy="457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95A45F5-F8CD-91F4-88BC-D1E4DD13C1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53519" y="2393316"/>
            <a:ext cx="457200" cy="4572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E4840E78-FAD5-9180-D569-F0210690FF4F}"/>
              </a:ext>
            </a:extLst>
          </p:cNvPr>
          <p:cNvGrpSpPr>
            <a:grpSpLocks noChangeAspect="1"/>
          </p:cNvGrpSpPr>
          <p:nvPr/>
        </p:nvGrpSpPr>
        <p:grpSpPr>
          <a:xfrm>
            <a:off x="1470257" y="2458631"/>
            <a:ext cx="457200" cy="326571"/>
            <a:chOff x="1357312" y="2423383"/>
            <a:chExt cx="400050" cy="285750"/>
          </a:xfrm>
          <a:solidFill>
            <a:schemeClr val="accent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0EFBA6-0E11-DC44-4A8E-73445E8B682D}"/>
                </a:ext>
              </a:extLst>
            </p:cNvPr>
            <p:cNvSpPr/>
            <p:nvPr/>
          </p:nvSpPr>
          <p:spPr>
            <a:xfrm>
              <a:off x="1357312" y="2423383"/>
              <a:ext cx="400050" cy="285750"/>
            </a:xfrm>
            <a:custGeom>
              <a:avLst/>
              <a:gdLst>
                <a:gd name="connsiteX0" fmla="*/ 357188 w 400050"/>
                <a:gd name="connsiteY0" fmla="*/ 0 h 285750"/>
                <a:gd name="connsiteX1" fmla="*/ 42863 w 400050"/>
                <a:gd name="connsiteY1" fmla="*/ 0 h 285750"/>
                <a:gd name="connsiteX2" fmla="*/ 0 w 400050"/>
                <a:gd name="connsiteY2" fmla="*/ 42863 h 285750"/>
                <a:gd name="connsiteX3" fmla="*/ 0 w 400050"/>
                <a:gd name="connsiteY3" fmla="*/ 242888 h 285750"/>
                <a:gd name="connsiteX4" fmla="*/ 42863 w 400050"/>
                <a:gd name="connsiteY4" fmla="*/ 285750 h 285750"/>
                <a:gd name="connsiteX5" fmla="*/ 357188 w 400050"/>
                <a:gd name="connsiteY5" fmla="*/ 285750 h 285750"/>
                <a:gd name="connsiteX6" fmla="*/ 400050 w 400050"/>
                <a:gd name="connsiteY6" fmla="*/ 242888 h 285750"/>
                <a:gd name="connsiteX7" fmla="*/ 400050 w 400050"/>
                <a:gd name="connsiteY7" fmla="*/ 42863 h 285750"/>
                <a:gd name="connsiteX8" fmla="*/ 357188 w 400050"/>
                <a:gd name="connsiteY8" fmla="*/ 0 h 285750"/>
                <a:gd name="connsiteX9" fmla="*/ 371475 w 400050"/>
                <a:gd name="connsiteY9" fmla="*/ 242888 h 285750"/>
                <a:gd name="connsiteX10" fmla="*/ 357188 w 400050"/>
                <a:gd name="connsiteY10" fmla="*/ 257175 h 285750"/>
                <a:gd name="connsiteX11" fmla="*/ 42863 w 400050"/>
                <a:gd name="connsiteY11" fmla="*/ 257175 h 285750"/>
                <a:gd name="connsiteX12" fmla="*/ 28575 w 400050"/>
                <a:gd name="connsiteY12" fmla="*/ 242888 h 285750"/>
                <a:gd name="connsiteX13" fmla="*/ 28575 w 400050"/>
                <a:gd name="connsiteY13" fmla="*/ 42863 h 285750"/>
                <a:gd name="connsiteX14" fmla="*/ 42863 w 400050"/>
                <a:gd name="connsiteY14" fmla="*/ 28575 h 285750"/>
                <a:gd name="connsiteX15" fmla="*/ 357188 w 400050"/>
                <a:gd name="connsiteY15" fmla="*/ 28575 h 285750"/>
                <a:gd name="connsiteX16" fmla="*/ 371475 w 400050"/>
                <a:gd name="connsiteY16" fmla="*/ 42863 h 285750"/>
                <a:gd name="connsiteX17" fmla="*/ 371475 w 400050"/>
                <a:gd name="connsiteY17" fmla="*/ 242888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0050" h="285750">
                  <a:moveTo>
                    <a:pt x="357188" y="0"/>
                  </a:moveTo>
                  <a:lnTo>
                    <a:pt x="42863" y="0"/>
                  </a:lnTo>
                  <a:cubicBezTo>
                    <a:pt x="19227" y="0"/>
                    <a:pt x="0" y="19227"/>
                    <a:pt x="0" y="42863"/>
                  </a:cubicBezTo>
                  <a:lnTo>
                    <a:pt x="0" y="242888"/>
                  </a:lnTo>
                  <a:cubicBezTo>
                    <a:pt x="0" y="266523"/>
                    <a:pt x="19227" y="285750"/>
                    <a:pt x="42863" y="285750"/>
                  </a:cubicBezTo>
                  <a:lnTo>
                    <a:pt x="357188" y="285750"/>
                  </a:lnTo>
                  <a:cubicBezTo>
                    <a:pt x="380823" y="285750"/>
                    <a:pt x="400050" y="266523"/>
                    <a:pt x="400050" y="242888"/>
                  </a:cubicBezTo>
                  <a:lnTo>
                    <a:pt x="400050" y="42863"/>
                  </a:lnTo>
                  <a:cubicBezTo>
                    <a:pt x="400050" y="19227"/>
                    <a:pt x="380823" y="0"/>
                    <a:pt x="357188" y="0"/>
                  </a:cubicBezTo>
                  <a:close/>
                  <a:moveTo>
                    <a:pt x="371475" y="242888"/>
                  </a:moveTo>
                  <a:cubicBezTo>
                    <a:pt x="371475" y="250771"/>
                    <a:pt x="365071" y="257175"/>
                    <a:pt x="357188" y="257175"/>
                  </a:cubicBezTo>
                  <a:lnTo>
                    <a:pt x="42863" y="257175"/>
                  </a:lnTo>
                  <a:cubicBezTo>
                    <a:pt x="34979" y="257175"/>
                    <a:pt x="28575" y="250771"/>
                    <a:pt x="28575" y="242888"/>
                  </a:cubicBezTo>
                  <a:lnTo>
                    <a:pt x="28575" y="42863"/>
                  </a:lnTo>
                  <a:cubicBezTo>
                    <a:pt x="28575" y="34979"/>
                    <a:pt x="34979" y="28575"/>
                    <a:pt x="42863" y="28575"/>
                  </a:cubicBezTo>
                  <a:lnTo>
                    <a:pt x="357188" y="28575"/>
                  </a:lnTo>
                  <a:cubicBezTo>
                    <a:pt x="365071" y="28575"/>
                    <a:pt x="371475" y="34979"/>
                    <a:pt x="371475" y="42863"/>
                  </a:cubicBezTo>
                  <a:lnTo>
                    <a:pt x="371475" y="242888"/>
                  </a:lnTo>
                  <a:close/>
                </a:path>
              </a:pathLst>
            </a:custGeom>
            <a:grp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844DC5-47B7-0E88-28DD-ACA9EA6187B1}"/>
                </a:ext>
              </a:extLst>
            </p:cNvPr>
            <p:cNvSpPr/>
            <p:nvPr/>
          </p:nvSpPr>
          <p:spPr>
            <a:xfrm>
              <a:off x="1600199" y="2494820"/>
              <a:ext cx="100012" cy="28575"/>
            </a:xfrm>
            <a:custGeom>
              <a:avLst/>
              <a:gdLst>
                <a:gd name="connsiteX0" fmla="*/ 0 w 100012"/>
                <a:gd name="connsiteY0" fmla="*/ 0 h 28575"/>
                <a:gd name="connsiteX1" fmla="*/ 100013 w 100012"/>
                <a:gd name="connsiteY1" fmla="*/ 0 h 28575"/>
                <a:gd name="connsiteX2" fmla="*/ 100013 w 100012"/>
                <a:gd name="connsiteY2" fmla="*/ 28575 h 28575"/>
                <a:gd name="connsiteX3" fmla="*/ 0 w 100012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2" h="28575">
                  <a:moveTo>
                    <a:pt x="0" y="0"/>
                  </a:moveTo>
                  <a:lnTo>
                    <a:pt x="100013" y="0"/>
                  </a:lnTo>
                  <a:lnTo>
                    <a:pt x="100013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5B4397F-ACD1-2709-CBC5-4B4E6CB3DFFE}"/>
                </a:ext>
              </a:extLst>
            </p:cNvPr>
            <p:cNvSpPr/>
            <p:nvPr/>
          </p:nvSpPr>
          <p:spPr>
            <a:xfrm>
              <a:off x="1600199" y="2551970"/>
              <a:ext cx="100012" cy="28575"/>
            </a:xfrm>
            <a:custGeom>
              <a:avLst/>
              <a:gdLst>
                <a:gd name="connsiteX0" fmla="*/ 0 w 100012"/>
                <a:gd name="connsiteY0" fmla="*/ 0 h 28575"/>
                <a:gd name="connsiteX1" fmla="*/ 100013 w 100012"/>
                <a:gd name="connsiteY1" fmla="*/ 0 h 28575"/>
                <a:gd name="connsiteX2" fmla="*/ 100013 w 100012"/>
                <a:gd name="connsiteY2" fmla="*/ 28575 h 28575"/>
                <a:gd name="connsiteX3" fmla="*/ 0 w 100012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2" h="28575">
                  <a:moveTo>
                    <a:pt x="0" y="0"/>
                  </a:moveTo>
                  <a:lnTo>
                    <a:pt x="100013" y="0"/>
                  </a:lnTo>
                  <a:lnTo>
                    <a:pt x="100013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7B6E945-145F-2055-414A-971FA24B11B5}"/>
                </a:ext>
              </a:extLst>
            </p:cNvPr>
            <p:cNvSpPr/>
            <p:nvPr/>
          </p:nvSpPr>
          <p:spPr>
            <a:xfrm>
              <a:off x="1600199" y="2609120"/>
              <a:ext cx="100012" cy="28575"/>
            </a:xfrm>
            <a:custGeom>
              <a:avLst/>
              <a:gdLst>
                <a:gd name="connsiteX0" fmla="*/ 0 w 100012"/>
                <a:gd name="connsiteY0" fmla="*/ 0 h 28575"/>
                <a:gd name="connsiteX1" fmla="*/ 100013 w 100012"/>
                <a:gd name="connsiteY1" fmla="*/ 0 h 28575"/>
                <a:gd name="connsiteX2" fmla="*/ 100013 w 100012"/>
                <a:gd name="connsiteY2" fmla="*/ 28575 h 28575"/>
                <a:gd name="connsiteX3" fmla="*/ 0 w 100012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2" h="28575">
                  <a:moveTo>
                    <a:pt x="0" y="0"/>
                  </a:moveTo>
                  <a:lnTo>
                    <a:pt x="100013" y="0"/>
                  </a:lnTo>
                  <a:lnTo>
                    <a:pt x="100013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CC1E7E9-689D-92FE-FC88-3B3D1BB22198}"/>
                </a:ext>
              </a:extLst>
            </p:cNvPr>
            <p:cNvSpPr/>
            <p:nvPr/>
          </p:nvSpPr>
          <p:spPr>
            <a:xfrm>
              <a:off x="1414462" y="2480533"/>
              <a:ext cx="157162" cy="157162"/>
            </a:xfrm>
            <a:custGeom>
              <a:avLst/>
              <a:gdLst>
                <a:gd name="connsiteX0" fmla="*/ 112538 w 157162"/>
                <a:gd name="connsiteY0" fmla="*/ 86492 h 157162"/>
                <a:gd name="connsiteX1" fmla="*/ 128588 w 157162"/>
                <a:gd name="connsiteY1" fmla="*/ 50006 h 157162"/>
                <a:gd name="connsiteX2" fmla="*/ 78581 w 157162"/>
                <a:gd name="connsiteY2" fmla="*/ 0 h 157162"/>
                <a:gd name="connsiteX3" fmla="*/ 28575 w 157162"/>
                <a:gd name="connsiteY3" fmla="*/ 50006 h 157162"/>
                <a:gd name="connsiteX4" fmla="*/ 44624 w 157162"/>
                <a:gd name="connsiteY4" fmla="*/ 86492 h 157162"/>
                <a:gd name="connsiteX5" fmla="*/ 0 w 157162"/>
                <a:gd name="connsiteY5" fmla="*/ 134308 h 157162"/>
                <a:gd name="connsiteX6" fmla="*/ 0 w 157162"/>
                <a:gd name="connsiteY6" fmla="*/ 157163 h 157162"/>
                <a:gd name="connsiteX7" fmla="*/ 28575 w 157162"/>
                <a:gd name="connsiteY7" fmla="*/ 157163 h 157162"/>
                <a:gd name="connsiteX8" fmla="*/ 28575 w 157162"/>
                <a:gd name="connsiteY8" fmla="*/ 134308 h 157162"/>
                <a:gd name="connsiteX9" fmla="*/ 52867 w 157162"/>
                <a:gd name="connsiteY9" fmla="*/ 114300 h 157162"/>
                <a:gd name="connsiteX10" fmla="*/ 104296 w 157162"/>
                <a:gd name="connsiteY10" fmla="*/ 114300 h 157162"/>
                <a:gd name="connsiteX11" fmla="*/ 128588 w 157162"/>
                <a:gd name="connsiteY11" fmla="*/ 134308 h 157162"/>
                <a:gd name="connsiteX12" fmla="*/ 128588 w 157162"/>
                <a:gd name="connsiteY12" fmla="*/ 157163 h 157162"/>
                <a:gd name="connsiteX13" fmla="*/ 157163 w 157162"/>
                <a:gd name="connsiteY13" fmla="*/ 157163 h 157162"/>
                <a:gd name="connsiteX14" fmla="*/ 157163 w 157162"/>
                <a:gd name="connsiteY14" fmla="*/ 134308 h 157162"/>
                <a:gd name="connsiteX15" fmla="*/ 112539 w 157162"/>
                <a:gd name="connsiteY15" fmla="*/ 86492 h 157162"/>
                <a:gd name="connsiteX16" fmla="*/ 78581 w 157162"/>
                <a:gd name="connsiteY16" fmla="*/ 28575 h 157162"/>
                <a:gd name="connsiteX17" fmla="*/ 100013 w 157162"/>
                <a:gd name="connsiteY17" fmla="*/ 50006 h 157162"/>
                <a:gd name="connsiteX18" fmla="*/ 78581 w 157162"/>
                <a:gd name="connsiteY18" fmla="*/ 71438 h 157162"/>
                <a:gd name="connsiteX19" fmla="*/ 57150 w 157162"/>
                <a:gd name="connsiteY19" fmla="*/ 50006 h 157162"/>
                <a:gd name="connsiteX20" fmla="*/ 78581 w 157162"/>
                <a:gd name="connsiteY20" fmla="*/ 28575 h 157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162" h="157162">
                  <a:moveTo>
                    <a:pt x="112538" y="86492"/>
                  </a:moveTo>
                  <a:cubicBezTo>
                    <a:pt x="122349" y="77355"/>
                    <a:pt x="128588" y="64436"/>
                    <a:pt x="128588" y="50006"/>
                  </a:cubicBezTo>
                  <a:cubicBezTo>
                    <a:pt x="128588" y="22436"/>
                    <a:pt x="106152" y="0"/>
                    <a:pt x="78581" y="0"/>
                  </a:cubicBezTo>
                  <a:cubicBezTo>
                    <a:pt x="51011" y="0"/>
                    <a:pt x="28575" y="22436"/>
                    <a:pt x="28575" y="50006"/>
                  </a:cubicBezTo>
                  <a:cubicBezTo>
                    <a:pt x="28575" y="64436"/>
                    <a:pt x="34814" y="77355"/>
                    <a:pt x="44624" y="86492"/>
                  </a:cubicBezTo>
                  <a:cubicBezTo>
                    <a:pt x="19404" y="90162"/>
                    <a:pt x="0" y="110113"/>
                    <a:pt x="0" y="134308"/>
                  </a:cubicBezTo>
                  <a:lnTo>
                    <a:pt x="0" y="157163"/>
                  </a:lnTo>
                  <a:lnTo>
                    <a:pt x="28575" y="157163"/>
                  </a:lnTo>
                  <a:lnTo>
                    <a:pt x="28575" y="134308"/>
                  </a:lnTo>
                  <a:cubicBezTo>
                    <a:pt x="28575" y="123272"/>
                    <a:pt x="39472" y="114300"/>
                    <a:pt x="52867" y="114300"/>
                  </a:cubicBezTo>
                  <a:lnTo>
                    <a:pt x="104296" y="114300"/>
                  </a:lnTo>
                  <a:cubicBezTo>
                    <a:pt x="117691" y="114300"/>
                    <a:pt x="128588" y="123272"/>
                    <a:pt x="128588" y="134308"/>
                  </a:cubicBezTo>
                  <a:lnTo>
                    <a:pt x="128588" y="157163"/>
                  </a:lnTo>
                  <a:lnTo>
                    <a:pt x="157163" y="157163"/>
                  </a:lnTo>
                  <a:lnTo>
                    <a:pt x="157163" y="134308"/>
                  </a:lnTo>
                  <a:cubicBezTo>
                    <a:pt x="157163" y="110113"/>
                    <a:pt x="137759" y="90162"/>
                    <a:pt x="112539" y="86492"/>
                  </a:cubicBezTo>
                  <a:close/>
                  <a:moveTo>
                    <a:pt x="78581" y="28575"/>
                  </a:moveTo>
                  <a:cubicBezTo>
                    <a:pt x="90399" y="28575"/>
                    <a:pt x="100013" y="38188"/>
                    <a:pt x="100013" y="50006"/>
                  </a:cubicBezTo>
                  <a:cubicBezTo>
                    <a:pt x="100013" y="61824"/>
                    <a:pt x="90399" y="71438"/>
                    <a:pt x="78581" y="71438"/>
                  </a:cubicBezTo>
                  <a:cubicBezTo>
                    <a:pt x="66763" y="71438"/>
                    <a:pt x="57150" y="61824"/>
                    <a:pt x="57150" y="50006"/>
                  </a:cubicBezTo>
                  <a:cubicBezTo>
                    <a:pt x="57150" y="38188"/>
                    <a:pt x="66763" y="28575"/>
                    <a:pt x="78581" y="28575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11E2E65-F2B6-A38E-BD65-E797254729E2}"/>
              </a:ext>
            </a:extLst>
          </p:cNvPr>
          <p:cNvSpPr txBox="1"/>
          <p:nvPr/>
        </p:nvSpPr>
        <p:spPr>
          <a:xfrm>
            <a:off x="1398134" y="2867816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Name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CFB78D-BD42-BDB9-5FC3-E414DB46A1DE}"/>
              </a:ext>
            </a:extLst>
          </p:cNvPr>
          <p:cNvSpPr txBox="1"/>
          <p:nvPr/>
        </p:nvSpPr>
        <p:spPr>
          <a:xfrm>
            <a:off x="2471403" y="2867816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Date of birth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83CF95-2952-1CBE-5A60-54867BC5E8AF}"/>
              </a:ext>
            </a:extLst>
          </p:cNvPr>
          <p:cNvSpPr txBox="1"/>
          <p:nvPr/>
        </p:nvSpPr>
        <p:spPr>
          <a:xfrm>
            <a:off x="3942146" y="2867816"/>
            <a:ext cx="994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Case dates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09C0EB78-DC6B-3290-5CD3-3D3FED98A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0257" y="3773581"/>
            <a:ext cx="457200" cy="4572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B96CC49-5BCC-60E1-953D-6F524C6233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53519" y="3773581"/>
            <a:ext cx="457200" cy="4572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F7610A2-7EC2-2304-7088-85ADE18D4B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10637" y="3773581"/>
            <a:ext cx="457200" cy="457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48E0D91-94AC-2CD9-473E-EA3CF75CAEF8}"/>
              </a:ext>
            </a:extLst>
          </p:cNvPr>
          <p:cNvSpPr txBox="1"/>
          <p:nvPr/>
        </p:nvSpPr>
        <p:spPr>
          <a:xfrm>
            <a:off x="1133638" y="4230781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Identifiable</a:t>
            </a:r>
            <a:br>
              <a:rPr lang="en-US" sz="1200" dirty="0"/>
            </a:br>
            <a:r>
              <a:rPr lang="en-US" sz="1200" dirty="0"/>
              <a:t>photos/videos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59A3B9-463D-2C4F-9854-C26E1227319D}"/>
              </a:ext>
            </a:extLst>
          </p:cNvPr>
          <p:cNvSpPr txBox="1"/>
          <p:nvPr/>
        </p:nvSpPr>
        <p:spPr>
          <a:xfrm>
            <a:off x="2434533" y="4230781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Geographical</a:t>
            </a:r>
            <a:br>
              <a:rPr lang="en-US" sz="1200" dirty="0"/>
            </a:br>
            <a:r>
              <a:rPr lang="en-US" sz="1200" dirty="0"/>
              <a:t>subdivisions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4CA671-ABE7-F4D1-1E92-9FA6FEBBF596}"/>
              </a:ext>
            </a:extLst>
          </p:cNvPr>
          <p:cNvSpPr txBox="1"/>
          <p:nvPr/>
        </p:nvSpPr>
        <p:spPr>
          <a:xfrm>
            <a:off x="4048746" y="4230781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Account</a:t>
            </a:r>
            <a:br>
              <a:rPr lang="en-US" sz="1200" dirty="0"/>
            </a:br>
            <a:r>
              <a:rPr lang="en-US" sz="1200" dirty="0"/>
              <a:t>numbers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C7EC97-3135-7CF9-AD4B-293713AFD28F}"/>
              </a:ext>
            </a:extLst>
          </p:cNvPr>
          <p:cNvSpPr txBox="1"/>
          <p:nvPr/>
        </p:nvSpPr>
        <p:spPr>
          <a:xfrm>
            <a:off x="6442076" y="5345417"/>
            <a:ext cx="5224462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>
              <a:buNone/>
            </a:pPr>
            <a:r>
              <a:rPr lang="en-US" sz="1400" b="1" dirty="0"/>
              <a:t>For more options and information, refer to the</a:t>
            </a:r>
            <a:br>
              <a:rPr lang="en-US" sz="1400" dirty="0"/>
            </a:br>
            <a:r>
              <a:rPr lang="en-US" sz="1400" dirty="0">
                <a:hlinkClick r:id="rId15"/>
              </a:rPr>
              <a:t>De-Identification Guidance issued by Mayo Clinic </a:t>
            </a:r>
            <a:br>
              <a:rPr lang="en-US" sz="1400" dirty="0">
                <a:hlinkClick r:id="rId15"/>
              </a:rPr>
            </a:br>
            <a:r>
              <a:rPr lang="en-US" sz="1400" dirty="0">
                <a:hlinkClick r:id="rId15"/>
              </a:rPr>
              <a:t>Privacy Office</a:t>
            </a:r>
            <a:endParaRPr 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C526A77-F0BD-F614-E091-81DF8CEF971E}"/>
              </a:ext>
            </a:extLst>
          </p:cNvPr>
          <p:cNvSpPr txBox="1"/>
          <p:nvPr/>
        </p:nvSpPr>
        <p:spPr>
          <a:xfrm>
            <a:off x="6440488" y="1606550"/>
            <a:ext cx="4773613" cy="352404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b="1" dirty="0"/>
              <a:t>Common Mistakes in CME Presentations</a:t>
            </a:r>
          </a:p>
          <a:p>
            <a:pPr marL="177800" indent="-1778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Including PHI in the notes section </a:t>
            </a:r>
          </a:p>
          <a:p>
            <a:pPr marL="177800" indent="-1778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Including case dates (month/year and month/day/year)</a:t>
            </a:r>
          </a:p>
          <a:p>
            <a:pPr marL="177800" indent="-1778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Including visible PHI in images/videos (charts, x-rays, scans, MRIs, ultrasounds, etc)</a:t>
            </a:r>
          </a:p>
          <a:p>
            <a:pPr marL="0" indent="0">
              <a:spcBef>
                <a:spcPts val="2400"/>
              </a:spcBef>
              <a:buFont typeface="Arial" pitchFamily="34" charset="0"/>
              <a:buNone/>
            </a:pPr>
            <a:r>
              <a:rPr lang="en-US" sz="1400" b="1" dirty="0"/>
              <a:t>Best Practices</a:t>
            </a:r>
          </a:p>
          <a:p>
            <a:pPr marL="177800" indent="-1778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Take screenshots without visible PHI</a:t>
            </a:r>
          </a:p>
          <a:p>
            <a:pPr marL="177800" indent="-1778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Preserve date relationships 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eg</a:t>
            </a:r>
            <a:r>
              <a:rPr lang="en-US" sz="1400" dirty="0"/>
              <a:t>, Length of stay = Discharge Date – Admission Date)</a:t>
            </a:r>
          </a:p>
          <a:p>
            <a:pPr marL="177800" indent="-1778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Swap direct identifiers with random values</a:t>
            </a:r>
          </a:p>
          <a:p>
            <a:pPr marL="177800" indent="-1778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De-identify full face photographic images 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eg</a:t>
            </a:r>
            <a:r>
              <a:rPr lang="en-US" sz="1400" dirty="0"/>
              <a:t>, cover the eyes)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62512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PRESENTATION </a:t>
            </a:r>
            <a:br>
              <a:rPr lang="en-US" sz="6000" dirty="0"/>
            </a:br>
            <a:r>
              <a:rPr lang="en-US" sz="6000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SUBTITLE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73137" y="4980972"/>
            <a:ext cx="10001503" cy="685800"/>
          </a:xfrm>
          <a:prstGeom prst="rect">
            <a:avLst/>
          </a:prstGeom>
        </p:spPr>
        <p:txBody>
          <a:bodyPr vert="horz" lIns="0" tIns="45720" rIns="0" bIns="45724" rtlCol="0" anchor="ctr" anchorCtr="0">
            <a:noAutofit/>
          </a:bodyPr>
          <a:lstStyle>
            <a:lvl1pPr marL="0" indent="0" algn="l" defTabSz="914484" rtl="0" eaLnBrk="1" latinLnBrk="0" hangingPunct="1">
              <a:lnSpc>
                <a:spcPct val="80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41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84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725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968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209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452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693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936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>
                <a:solidFill>
                  <a:schemeClr val="tx1"/>
                </a:solidFill>
              </a:rPr>
              <a:t>Presenter’s Name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3138" y="5629656"/>
            <a:ext cx="5130800" cy="6949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Meeting Name here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Date and Location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95C89F-A6C9-1927-6DDE-3459E826BC62}"/>
              </a:ext>
            </a:extLst>
          </p:cNvPr>
          <p:cNvGrpSpPr/>
          <p:nvPr/>
        </p:nvGrpSpPr>
        <p:grpSpPr>
          <a:xfrm>
            <a:off x="10238350" y="5593080"/>
            <a:ext cx="731522" cy="731520"/>
            <a:chOff x="6121206" y="5986753"/>
            <a:chExt cx="731522" cy="731520"/>
          </a:xfrm>
        </p:grpSpPr>
        <p:pic>
          <p:nvPicPr>
            <p:cNvPr id="6" name="Picture 5" descr="Qr code&#10;&#10;Description automatically generated">
              <a:extLst>
                <a:ext uri="{FF2B5EF4-FFF2-40B4-BE49-F238E27FC236}">
                  <a16:creationId xmlns:a16="http://schemas.microsoft.com/office/drawing/2014/main" id="{BC5E78A5-2712-E2CB-C94E-373AF4E6F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6121206" y="5986753"/>
              <a:ext cx="731522" cy="7315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36F360-E7FE-5C62-CD71-AE8163FCD099}"/>
                </a:ext>
              </a:extLst>
            </p:cNvPr>
            <p:cNvSpPr txBox="1"/>
            <p:nvPr/>
          </p:nvSpPr>
          <p:spPr>
            <a:xfrm>
              <a:off x="6144067" y="6083006"/>
              <a:ext cx="685800" cy="539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</a:rPr>
                <a:t>Add your QR code here</a:t>
              </a: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23110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6149-C6ED-C422-6949-39588529AD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C941C-A164-84CB-4311-135AD9B809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subtitle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B1E8B3C-7E66-3A6B-4509-18B45A6FD695}"/>
              </a:ext>
            </a:extLst>
          </p:cNvPr>
          <p:cNvSpPr txBox="1">
            <a:spLocks/>
          </p:cNvSpPr>
          <p:nvPr/>
        </p:nvSpPr>
        <p:spPr>
          <a:xfrm>
            <a:off x="973137" y="4980972"/>
            <a:ext cx="5130801" cy="685800"/>
          </a:xfrm>
          <a:prstGeom prst="rect">
            <a:avLst/>
          </a:prstGeom>
        </p:spPr>
        <p:txBody>
          <a:bodyPr vert="horz" lIns="0" tIns="45720" rIns="0" bIns="45724" rtlCol="0" anchor="ctr" anchorCtr="0">
            <a:noAutofit/>
          </a:bodyPr>
          <a:lstStyle>
            <a:lvl1pPr marL="0" indent="0" algn="l" defTabSz="914484" rtl="0" eaLnBrk="1" latinLnBrk="0" hangingPunct="1">
              <a:lnSpc>
                <a:spcPct val="80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41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84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725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968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209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452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693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936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>
                <a:solidFill>
                  <a:schemeClr val="bg1"/>
                </a:solidFill>
              </a:rPr>
              <a:t>Presenter’s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90037-13A9-0B1D-622D-C910714ADECF}"/>
              </a:ext>
            </a:extLst>
          </p:cNvPr>
          <p:cNvSpPr txBox="1"/>
          <p:nvPr/>
        </p:nvSpPr>
        <p:spPr>
          <a:xfrm>
            <a:off x="973138" y="5629656"/>
            <a:ext cx="5130800" cy="6949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Meeting Name here</a:t>
            </a:r>
          </a:p>
          <a:p>
            <a:r>
              <a:rPr lang="en-US" sz="1800" dirty="0">
                <a:solidFill>
                  <a:schemeClr val="bg1"/>
                </a:solidFill>
              </a:rPr>
              <a:t>Date and Location here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70827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6149-C6ED-C422-6949-39588529AD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conference title or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C941C-A164-84CB-4311-135AD9B809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subtitle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B1E8B3C-7E66-3A6B-4509-18B45A6FD695}"/>
              </a:ext>
            </a:extLst>
          </p:cNvPr>
          <p:cNvSpPr txBox="1">
            <a:spLocks/>
          </p:cNvSpPr>
          <p:nvPr/>
        </p:nvSpPr>
        <p:spPr>
          <a:xfrm>
            <a:off x="973137" y="4980972"/>
            <a:ext cx="5130801" cy="685800"/>
          </a:xfrm>
          <a:prstGeom prst="rect">
            <a:avLst/>
          </a:prstGeom>
        </p:spPr>
        <p:txBody>
          <a:bodyPr vert="horz" lIns="0" tIns="45720" rIns="0" bIns="45724" rtlCol="0" anchor="ctr" anchorCtr="0">
            <a:noAutofit/>
          </a:bodyPr>
          <a:lstStyle>
            <a:lvl1pPr marL="0" indent="0" algn="l" defTabSz="914484" rtl="0" eaLnBrk="1" latinLnBrk="0" hangingPunct="1">
              <a:lnSpc>
                <a:spcPct val="80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41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84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725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968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209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452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693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936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>
                <a:solidFill>
                  <a:schemeClr val="bg1"/>
                </a:solidFill>
              </a:rPr>
              <a:t>Presenter’s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90037-13A9-0B1D-622D-C910714ADECF}"/>
              </a:ext>
            </a:extLst>
          </p:cNvPr>
          <p:cNvSpPr txBox="1"/>
          <p:nvPr/>
        </p:nvSpPr>
        <p:spPr>
          <a:xfrm>
            <a:off x="973138" y="5629656"/>
            <a:ext cx="5130800" cy="6949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Meeting Name here</a:t>
            </a:r>
          </a:p>
          <a:p>
            <a:r>
              <a:rPr lang="en-US" sz="1800" dirty="0">
                <a:solidFill>
                  <a:schemeClr val="bg1"/>
                </a:solidFill>
              </a:rPr>
              <a:t>Date and Location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2A6549-DD7D-043B-6397-E2E823BFF1C7}"/>
              </a:ext>
            </a:extLst>
          </p:cNvPr>
          <p:cNvGrpSpPr/>
          <p:nvPr/>
        </p:nvGrpSpPr>
        <p:grpSpPr>
          <a:xfrm>
            <a:off x="10238350" y="5593080"/>
            <a:ext cx="731522" cy="731520"/>
            <a:chOff x="6121206" y="5986753"/>
            <a:chExt cx="731522" cy="731520"/>
          </a:xfrm>
        </p:grpSpPr>
        <p:pic>
          <p:nvPicPr>
            <p:cNvPr id="7" name="Picture 6" descr="Qr code&#10;&#10;Description automatically generated">
              <a:extLst>
                <a:ext uri="{FF2B5EF4-FFF2-40B4-BE49-F238E27FC236}">
                  <a16:creationId xmlns:a16="http://schemas.microsoft.com/office/drawing/2014/main" id="{65118B92-6090-B93E-4AF3-F2A17F26E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6121206" y="5986753"/>
              <a:ext cx="731522" cy="7315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3EF180-F69A-4BAE-7D34-C1D5A6BF089F}"/>
                </a:ext>
              </a:extLst>
            </p:cNvPr>
            <p:cNvSpPr txBox="1"/>
            <p:nvPr/>
          </p:nvSpPr>
          <p:spPr>
            <a:xfrm>
              <a:off x="6144067" y="6083006"/>
              <a:ext cx="685800" cy="539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</a:rPr>
                <a:t>Add your QR code here</a:t>
              </a: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859987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B9A637-04E1-D633-902A-0D22CED1F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SUBTITLE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73137" y="4980972"/>
            <a:ext cx="5130801" cy="685800"/>
          </a:xfrm>
          <a:prstGeom prst="rect">
            <a:avLst/>
          </a:prstGeom>
        </p:spPr>
        <p:txBody>
          <a:bodyPr vert="horz" lIns="0" tIns="45720" rIns="0" bIns="45724" rtlCol="0" anchor="ctr" anchorCtr="0">
            <a:noAutofit/>
          </a:bodyPr>
          <a:lstStyle>
            <a:lvl1pPr marL="0" indent="0" algn="l" defTabSz="914484" rtl="0" eaLnBrk="1" latinLnBrk="0" hangingPunct="1">
              <a:lnSpc>
                <a:spcPct val="80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41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84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725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968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209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452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693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936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>
                <a:solidFill>
                  <a:schemeClr val="bg1"/>
                </a:solidFill>
              </a:rPr>
              <a:t>Presenter’s Name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3138" y="5629656"/>
            <a:ext cx="5130800" cy="6949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Meeting Name here</a:t>
            </a:r>
          </a:p>
          <a:p>
            <a:r>
              <a:rPr lang="en-US" sz="1800" dirty="0">
                <a:solidFill>
                  <a:schemeClr val="bg1"/>
                </a:solidFill>
              </a:rPr>
              <a:t>Date and Location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FA922ACB-8748-4FDE-8D4E-38BC6C3EB26D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38</a:t>
            </a:fld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9724977-DF1D-07F8-4CCA-D6F702141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9496" y="539496"/>
            <a:ext cx="2451757" cy="45845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041379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8B2BB2-D444-7F17-DDCB-4C1180A89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SUBTITLE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73137" y="4980972"/>
            <a:ext cx="5130801" cy="685800"/>
          </a:xfrm>
          <a:prstGeom prst="rect">
            <a:avLst/>
          </a:prstGeom>
        </p:spPr>
        <p:txBody>
          <a:bodyPr vert="horz" lIns="0" tIns="45720" rIns="0" bIns="45724" rtlCol="0" anchor="ctr" anchorCtr="0">
            <a:noAutofit/>
          </a:bodyPr>
          <a:lstStyle>
            <a:lvl1pPr marL="0" indent="0" algn="l" defTabSz="914484" rtl="0" eaLnBrk="1" latinLnBrk="0" hangingPunct="1">
              <a:lnSpc>
                <a:spcPct val="80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41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84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725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968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209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452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693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936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>
                <a:solidFill>
                  <a:schemeClr val="bg1"/>
                </a:solidFill>
              </a:rPr>
              <a:t>Presenter’s Name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3138" y="5629656"/>
            <a:ext cx="5130800" cy="6949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Meeting Name here</a:t>
            </a:r>
          </a:p>
          <a:p>
            <a:r>
              <a:rPr lang="en-US" sz="1800" dirty="0">
                <a:solidFill>
                  <a:schemeClr val="bg1"/>
                </a:solidFill>
              </a:rPr>
              <a:t>Date and Location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FA922ACB-8748-4FDE-8D4E-38BC6C3EB26D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39</a:t>
            </a:fld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36E072-13E7-88FF-443E-E523A999F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9496" y="539496"/>
            <a:ext cx="2451757" cy="45845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9579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Llm</a:t>
            </a:r>
            <a:r>
              <a:rPr lang="en-US" sz="2400" dirty="0" err="1"/>
              <a:t>s</a:t>
            </a:r>
            <a:r>
              <a:rPr lang="en-US" dirty="0"/>
              <a:t> in clinical domain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Rapid Progress of LLMs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Emergence of Clinical and Medical LLMs</a:t>
            </a:r>
            <a:r>
              <a:rPr lang="en-US" baseline="30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68442-9750-F45E-0BB6-F6EDDE5B36B6}"/>
              </a:ext>
            </a:extLst>
          </p:cNvPr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CC39D178-C4ED-400A-850E-D9B39DA72AC2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4</a:t>
            </a:fld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BE913-0F53-6F85-0B9D-59A30C59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48" y="2216150"/>
            <a:ext cx="10598696" cy="425283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19628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SUBTITLE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73137" y="4980972"/>
            <a:ext cx="5130801" cy="685800"/>
          </a:xfrm>
          <a:prstGeom prst="rect">
            <a:avLst/>
          </a:prstGeom>
        </p:spPr>
        <p:txBody>
          <a:bodyPr vert="horz" lIns="0" tIns="45720" rIns="0" bIns="45724" rtlCol="0" anchor="ctr" anchorCtr="0">
            <a:noAutofit/>
          </a:bodyPr>
          <a:lstStyle>
            <a:lvl1pPr marL="0" indent="0" algn="l" defTabSz="914484" rtl="0" eaLnBrk="1" latinLnBrk="0" hangingPunct="1">
              <a:lnSpc>
                <a:spcPct val="80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41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84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725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968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209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452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693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936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>
                <a:solidFill>
                  <a:schemeClr val="tx1"/>
                </a:solidFill>
              </a:rPr>
              <a:t>Presenter’s Name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3138" y="5629656"/>
            <a:ext cx="5130800" cy="6949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Meeting Name here</a:t>
            </a:r>
          </a:p>
          <a:p>
            <a:r>
              <a:rPr lang="en-US" sz="1800" dirty="0">
                <a:solidFill>
                  <a:schemeClr val="tx1"/>
                </a:solidFill>
              </a:rPr>
              <a:t>Date and Location here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8" r="25878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CC39D178-C4ED-400A-850E-D9B39DA72AC2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40</a:t>
            </a:fld>
            <a:endParaRPr lang="en-US" sz="700" dirty="0">
              <a:solidFill>
                <a:schemeClr val="bg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82840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PRESENTATION SUBTITLE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73137" y="4980972"/>
            <a:ext cx="5130801" cy="685800"/>
          </a:xfrm>
          <a:prstGeom prst="rect">
            <a:avLst/>
          </a:prstGeom>
        </p:spPr>
        <p:txBody>
          <a:bodyPr vert="horz" lIns="0" tIns="45720" rIns="0" bIns="45724" rtlCol="0" anchor="ctr" anchorCtr="0">
            <a:noAutofit/>
          </a:bodyPr>
          <a:lstStyle>
            <a:lvl1pPr marL="0" indent="0" algn="l" defTabSz="914484" rtl="0" eaLnBrk="1" latinLnBrk="0" hangingPunct="1">
              <a:lnSpc>
                <a:spcPct val="80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41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chemeClr val="bg2">
                  <a:lumMod val="75000"/>
                </a:schemeClr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84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725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968" indent="0" algn="ctr" defTabSz="914484" rtl="0" eaLnBrk="1" latinLnBrk="0" hangingPunct="1">
              <a:lnSpc>
                <a:spcPct val="80000"/>
              </a:lnSpc>
              <a:spcBef>
                <a:spcPts val="600"/>
              </a:spcBef>
              <a:buClr>
                <a:srgbClr val="A8A8A8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209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452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693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936" indent="0" algn="ctr" defTabSz="914484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dirty="0">
                <a:solidFill>
                  <a:schemeClr val="tx1"/>
                </a:solidFill>
              </a:rPr>
              <a:t>Presenter’s Name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3138" y="5629656"/>
            <a:ext cx="5130800" cy="6949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Meeting Name here</a:t>
            </a:r>
          </a:p>
          <a:p>
            <a:r>
              <a:rPr lang="en-US" sz="1800" dirty="0">
                <a:solidFill>
                  <a:schemeClr val="tx1"/>
                </a:solidFill>
              </a:rPr>
              <a:t>Date and Location here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8" r="25878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CC39D178-C4ED-400A-850E-D9B39DA72AC2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41</a:t>
            </a:fld>
            <a:endParaRPr lang="en-US" sz="7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F854F1-24DD-F2E0-9A63-22F6D36808C4}"/>
              </a:ext>
            </a:extLst>
          </p:cNvPr>
          <p:cNvGrpSpPr/>
          <p:nvPr/>
        </p:nvGrpSpPr>
        <p:grpSpPr>
          <a:xfrm>
            <a:off x="6121206" y="5614099"/>
            <a:ext cx="731522" cy="731520"/>
            <a:chOff x="6121206" y="5986753"/>
            <a:chExt cx="731522" cy="731520"/>
          </a:xfrm>
        </p:grpSpPr>
        <p:pic>
          <p:nvPicPr>
            <p:cNvPr id="5" name="Picture 4" descr="Qr code&#10;&#10;Description automatically generated">
              <a:extLst>
                <a:ext uri="{FF2B5EF4-FFF2-40B4-BE49-F238E27FC236}">
                  <a16:creationId xmlns:a16="http://schemas.microsoft.com/office/drawing/2014/main" id="{1471E069-FCFA-CE49-79B4-CCFE1F438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121206" y="5986753"/>
              <a:ext cx="731522" cy="73152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63331E-52E3-CEF0-1224-F9358311E055}"/>
                </a:ext>
              </a:extLst>
            </p:cNvPr>
            <p:cNvSpPr txBox="1"/>
            <p:nvPr/>
          </p:nvSpPr>
          <p:spPr>
            <a:xfrm>
              <a:off x="6144067" y="6083006"/>
              <a:ext cx="685800" cy="539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accent5">
                      <a:lumMod val="75000"/>
                    </a:schemeClr>
                  </a:solidFill>
                </a:rPr>
                <a:t>Add your QR code here</a:t>
              </a: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13571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7">
            <a:extLst>
              <a:ext uri="{FF2B5EF4-FFF2-40B4-BE49-F238E27FC236}">
                <a16:creationId xmlns:a16="http://schemas.microsoft.com/office/drawing/2014/main" id="{DB56E964-61B8-85D4-FA78-3515C4329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" t="1690" r="63"/>
          <a:stretch/>
        </p:blipFill>
        <p:spPr>
          <a:xfrm>
            <a:off x="6094412" y="0"/>
            <a:ext cx="6199187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61F898-2BD1-05A1-35CA-41ACB85A61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Credentials/title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1E279-1B85-8616-A183-F98F5D77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 biography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8AE494-93A5-FFE5-9C2D-AC2576CC8B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Presenter’s Name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2CB8D-A8DF-B298-F763-1030FF758806}"/>
              </a:ext>
            </a:extLst>
          </p:cNvPr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</a:t>
            </a:r>
            <a:fld id="{CC39D178-C4ED-400A-850E-D9B39DA72AC2}" type="datetimeyyyy">
              <a:rPr lang="en-US" sz="70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2024</a:t>
            </a:fld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lvl="0"/>
              <a:t>42</a:t>
            </a:fld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987DB-62A9-14F8-4564-00E23B8578EE}"/>
              </a:ext>
            </a:extLst>
          </p:cNvPr>
          <p:cNvSpPr txBox="1"/>
          <p:nvPr/>
        </p:nvSpPr>
        <p:spPr>
          <a:xfrm>
            <a:off x="7220585" y="6657947"/>
            <a:ext cx="1618615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copyright Shutterstock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EC29C5-A2C8-6626-68D8-11D025E71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07" y="4395779"/>
            <a:ext cx="192024" cy="1920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70F570-9423-32B4-143C-122515F3D12C}"/>
              </a:ext>
            </a:extLst>
          </p:cNvPr>
          <p:cNvSpPr txBox="1"/>
          <p:nvPr/>
        </p:nvSpPr>
        <p:spPr>
          <a:xfrm>
            <a:off x="1264515" y="4009400"/>
            <a:ext cx="2348411" cy="2492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@</a:t>
            </a:r>
            <a:r>
              <a:rPr lang="en-US" sz="1800" dirty="0">
                <a:solidFill>
                  <a:schemeClr val="tx1"/>
                </a:solidFill>
              </a:rPr>
              <a:t>USERNAME </a:t>
            </a:r>
            <a:r>
              <a:rPr lang="en-US" sz="1400" dirty="0">
                <a:solidFill>
                  <a:schemeClr val="tx1"/>
                </a:solidFill>
              </a:rPr>
              <a:t>#hashtag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C86BFB-C734-C9ED-9C40-CFD71A1B3D97}"/>
              </a:ext>
            </a:extLst>
          </p:cNvPr>
          <p:cNvSpPr txBox="1"/>
          <p:nvPr/>
        </p:nvSpPr>
        <p:spPr>
          <a:xfrm>
            <a:off x="1264515" y="4371714"/>
            <a:ext cx="2348411" cy="2492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#</a:t>
            </a:r>
            <a:r>
              <a:rPr lang="en-US" sz="1800" dirty="0">
                <a:solidFill>
                  <a:schemeClr val="tx1"/>
                </a:solidFill>
              </a:rPr>
              <a:t>USERNAME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506D90-CD59-5D2E-49F0-614109DF6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07" y="4042799"/>
            <a:ext cx="196821" cy="20116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2547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3488C0CB-D507-EE68-F920-6123EF32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789CE6F-66AC-1E86-19A1-DE04508BD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FC1289B8-FA9E-5A2E-417A-918C73697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993CBC2-D86F-4971-2EDC-2A4E6A94DE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748ECF4-A5D8-0729-C337-894A6F2CDB6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21DBABC-0BC8-AE35-BA91-90FDDF64B4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D6353E3-0884-40CB-D27E-D4374D0EE1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Name here</a:t>
            </a:r>
          </a:p>
          <a:p>
            <a:r>
              <a:rPr lang="en-US" dirty="0"/>
              <a:t>Organizational 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08C97BA-2B45-649B-A9CC-987A31CADB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/>
              <a:t>Name here</a:t>
            </a:r>
          </a:p>
          <a:p>
            <a:r>
              <a:rPr lang="en-US" dirty="0"/>
              <a:t>Organizational title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536B779-1519-61FD-F7F8-BE55F6921F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1" dirty="0"/>
              <a:t>Name here</a:t>
            </a:r>
          </a:p>
          <a:p>
            <a:r>
              <a:rPr lang="en-US" dirty="0"/>
              <a:t>Organizational title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516BE01-3E48-C9C9-A00A-046DF6EF9B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b="1" dirty="0"/>
              <a:t>Name here</a:t>
            </a:r>
          </a:p>
          <a:p>
            <a:r>
              <a:rPr lang="en-US" dirty="0"/>
              <a:t>Organizational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018D8BF-42C4-B1FA-AACD-D4E8814749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b="1" dirty="0"/>
              <a:t>Name here</a:t>
            </a:r>
          </a:p>
          <a:p>
            <a:r>
              <a:rPr lang="en-US" dirty="0"/>
              <a:t>Organizational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38B09D-EE86-F891-F528-19595060F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099" y="992366"/>
            <a:ext cx="192024" cy="192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8822F-ED23-FFC9-F967-24028EF741F7}"/>
              </a:ext>
            </a:extLst>
          </p:cNvPr>
          <p:cNvSpPr txBox="1"/>
          <p:nvPr/>
        </p:nvSpPr>
        <p:spPr>
          <a:xfrm>
            <a:off x="6447807" y="605987"/>
            <a:ext cx="2348411" cy="2492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@</a:t>
            </a:r>
            <a:r>
              <a:rPr lang="en-US" sz="1800" dirty="0">
                <a:solidFill>
                  <a:schemeClr val="tx1"/>
                </a:solidFill>
              </a:rPr>
              <a:t>USERNAME </a:t>
            </a:r>
            <a:r>
              <a:rPr lang="en-US" sz="1400" dirty="0">
                <a:solidFill>
                  <a:schemeClr val="tx1"/>
                </a:solidFill>
              </a:rPr>
              <a:t>#hashtag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458D0-EC1F-76E5-D3AA-9AA3FAF070DF}"/>
              </a:ext>
            </a:extLst>
          </p:cNvPr>
          <p:cNvSpPr txBox="1"/>
          <p:nvPr/>
        </p:nvSpPr>
        <p:spPr>
          <a:xfrm>
            <a:off x="6447807" y="968301"/>
            <a:ext cx="2348411" cy="2492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#</a:t>
            </a:r>
            <a:r>
              <a:rPr lang="en-US" sz="1800" dirty="0">
                <a:solidFill>
                  <a:schemeClr val="tx1"/>
                </a:solidFill>
              </a:rPr>
              <a:t>USERNAME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B71B63-EC11-0870-6FB7-B16805700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099" y="639386"/>
            <a:ext cx="196821" cy="20116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64208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84827-7D39-5B29-41ED-94587FFEC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Type your content text in this area. This content text box can be narrowed or deleted as needed.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3488C0CB-D507-EE68-F920-6123EF32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759F45D-5531-6463-F427-B6DD2F32FE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6C074-6EB7-F2C8-251D-387395B46F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85D038-E9C3-936B-AB74-AAC95BFE9A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7EE5C7-7EBB-C142-10C6-DCE64CDB47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C8C22F-30E5-71AF-F021-175C7AFAA2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D6353E3-0884-40CB-D27E-D4374D0EE1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Name here</a:t>
            </a:r>
          </a:p>
          <a:p>
            <a:r>
              <a:rPr lang="en-US" dirty="0"/>
              <a:t>Organizational 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08C97BA-2B45-649B-A9CC-987A31CADB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/>
              <a:t>Name here</a:t>
            </a:r>
          </a:p>
          <a:p>
            <a:r>
              <a:rPr lang="en-US" dirty="0"/>
              <a:t>Organizational title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536B779-1519-61FD-F7F8-BE55F6921F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1" dirty="0"/>
              <a:t>Name here</a:t>
            </a:r>
          </a:p>
          <a:p>
            <a:r>
              <a:rPr lang="en-US" dirty="0"/>
              <a:t>Organizational title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516BE01-3E48-C9C9-A00A-046DF6EF9B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b="1" dirty="0"/>
              <a:t>Name here</a:t>
            </a:r>
          </a:p>
          <a:p>
            <a:r>
              <a:rPr lang="en-US" dirty="0"/>
              <a:t>Organizational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018D8BF-42C4-B1FA-AACD-D4E8814749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b="1" dirty="0"/>
              <a:t>Name here</a:t>
            </a:r>
          </a:p>
          <a:p>
            <a:r>
              <a:rPr lang="en-US" dirty="0"/>
              <a:t>Organizational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603A7D-6302-BCD2-E17C-38AF526C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816" y="1768666"/>
            <a:ext cx="192024" cy="1920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4656D9-7E96-9C1A-92E5-3EBCE4E02E17}"/>
              </a:ext>
            </a:extLst>
          </p:cNvPr>
          <p:cNvSpPr txBox="1"/>
          <p:nvPr/>
        </p:nvSpPr>
        <p:spPr>
          <a:xfrm>
            <a:off x="1252524" y="1382287"/>
            <a:ext cx="2348411" cy="2492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@</a:t>
            </a:r>
            <a:r>
              <a:rPr lang="en-US" sz="1800" dirty="0">
                <a:solidFill>
                  <a:schemeClr val="tx1"/>
                </a:solidFill>
              </a:rPr>
              <a:t>USERNAME </a:t>
            </a:r>
            <a:r>
              <a:rPr lang="en-US" sz="1400" dirty="0">
                <a:solidFill>
                  <a:schemeClr val="tx1"/>
                </a:solidFill>
              </a:rPr>
              <a:t>#hashtag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3B2C0-8408-B5A7-901A-3CF601DC8F07}"/>
              </a:ext>
            </a:extLst>
          </p:cNvPr>
          <p:cNvSpPr txBox="1"/>
          <p:nvPr/>
        </p:nvSpPr>
        <p:spPr>
          <a:xfrm>
            <a:off x="1252524" y="1744601"/>
            <a:ext cx="2348411" cy="2492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#</a:t>
            </a:r>
            <a:r>
              <a:rPr lang="en-US" sz="1800" dirty="0">
                <a:solidFill>
                  <a:schemeClr val="tx1"/>
                </a:solidFill>
              </a:rPr>
              <a:t>USERNAME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3CF79D-0CEF-56C1-BF4F-61E2B9DD0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16" y="1415686"/>
            <a:ext cx="196821" cy="20116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57335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8E7B7-50F6-E0A1-B045-D26DC399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54F7C60-03C4-755A-4476-57DE152EF7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34BAF24-65C6-BD70-1F83-6C23595770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5D91C25-04C6-AAD9-1D0E-09BBC624A06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E3430E-792D-E5A6-1F88-9827E6C0EE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71D9D24-5CCA-CB64-52B7-33BBDE3B5B6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6589FE-2ADB-F4CC-F705-8D2D51C2F4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2E0FE5-BBFF-5E76-C356-34A823FCAE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D77828-5A2C-43F7-A8C6-5451DF8476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E241B24-A691-43DC-5B13-2CBAA9C281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AB49F2-AFF8-9F40-19E1-5E9CA7345F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F45C07-B5B7-C182-471B-F56ADC9D64A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58E0E7-C48F-62FC-C908-395378B470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44F6093-5F2C-B1C1-0987-AA42BE951E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87CD5A-15A6-E2B2-E1DC-26B90B6822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D305C83-54A4-EE57-4A28-64EBD2AFE5B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45F19D6-17D4-B65F-3AC7-40E491BF9B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F1E4DF1-B932-DBE1-94B8-9EE58DE2AC5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B10A6F-4F0C-0B22-AE25-77E68287B1F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176DAB-C254-1CA9-A756-DEAB6CC1D80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6F8E956-8B68-C2C7-B1A9-2AB0B08B99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B53FC92-A972-97AE-0783-B877D1F285F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C87F48-0585-06E8-9FAB-4D8844FADFB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1474A43-6233-9B52-3DA1-600A39D9AFA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CDC5AF1-F965-42A3-9917-437C979E23E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z="1100" b="1" dirty="0"/>
              <a:t>Name here</a:t>
            </a:r>
            <a:br>
              <a:rPr lang="en-US" sz="1100" dirty="0"/>
            </a:br>
            <a:r>
              <a:rPr lang="en-US" sz="1100" dirty="0"/>
              <a:t>Org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AC3C98-0DD9-300C-5BAA-DFD3D093F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099" y="992366"/>
            <a:ext cx="192024" cy="1920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73D1F27-FABF-C445-60B8-A2AC54035B94}"/>
              </a:ext>
            </a:extLst>
          </p:cNvPr>
          <p:cNvSpPr txBox="1"/>
          <p:nvPr/>
        </p:nvSpPr>
        <p:spPr>
          <a:xfrm>
            <a:off x="6447807" y="605987"/>
            <a:ext cx="2348411" cy="2492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@</a:t>
            </a:r>
            <a:r>
              <a:rPr lang="en-US" sz="1800" dirty="0">
                <a:solidFill>
                  <a:schemeClr val="tx1"/>
                </a:solidFill>
              </a:rPr>
              <a:t>USERNAME </a:t>
            </a:r>
            <a:r>
              <a:rPr lang="en-US" sz="1400" dirty="0">
                <a:solidFill>
                  <a:schemeClr val="tx1"/>
                </a:solidFill>
              </a:rPr>
              <a:t>#hashtag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5BB652-8D70-C46A-0988-F07235AFF66D}"/>
              </a:ext>
            </a:extLst>
          </p:cNvPr>
          <p:cNvSpPr txBox="1"/>
          <p:nvPr/>
        </p:nvSpPr>
        <p:spPr>
          <a:xfrm>
            <a:off x="6447807" y="968301"/>
            <a:ext cx="2348411" cy="2492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20000"/>
              <a:buFont typeface="Arial" pitchFamily="34" charset="0"/>
              <a:buNone/>
              <a:defRPr lang="en-US" smtClean="0">
                <a:solidFill>
                  <a:schemeClr val="accent5"/>
                </a:solidFill>
              </a:defRPr>
            </a:lvl1pPr>
            <a:lvl2pPr marL="8001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120000"/>
              <a:buFont typeface="Arial" pitchFamily="34" charset="0"/>
              <a:buChar char="•"/>
              <a:defRPr lang="en-US" sz="2800" smtClean="0"/>
            </a:lvl2pPr>
            <a:lvl3pPr marL="11430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3pPr>
            <a:lvl4pPr marL="16002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smtClean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Arial" pitchFamily="34" charset="0"/>
              <a:buChar char="•"/>
              <a:defRPr lang="en-US" sz="2800" dirty="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#</a:t>
            </a:r>
            <a:r>
              <a:rPr lang="en-US" sz="1800" dirty="0">
                <a:solidFill>
                  <a:schemeClr val="tx1"/>
                </a:solidFill>
              </a:rPr>
              <a:t>USERNAME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77D5464-5DDF-7E3E-C87C-50D1572BC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099" y="639386"/>
            <a:ext cx="196821" cy="20116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32631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1C71C-4D8A-47B2-940A-0AC1CE3E50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Can be used for a presentation agenda</a:t>
            </a:r>
          </a:p>
          <a:p>
            <a:r>
              <a:rPr lang="en-US" dirty="0"/>
              <a:t>Disclosures</a:t>
            </a:r>
          </a:p>
          <a:p>
            <a:r>
              <a:rPr lang="en-US" dirty="0"/>
              <a:t>Learning objectives</a:t>
            </a:r>
          </a:p>
          <a:p>
            <a:r>
              <a:rPr lang="en-US" dirty="0"/>
              <a:t>Set-up for your presentation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BB539-12C4-436C-A3F8-9A072F95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2027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C11C-9978-E438-F209-B7BD9950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ARS QUESTION FORMATTING </a:t>
            </a:r>
            <a:br>
              <a:rPr lang="en-US" dirty="0"/>
            </a:br>
            <a:r>
              <a:rPr lang="en-US" cap="none" dirty="0"/>
              <a:t>Enter prompt or background information here. Please keep text on this slide limited to a question textbox (here) and answer textbox (below). Placeholders may be resized to fit text as needed.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24502-231E-1BDB-85DF-82A3A904B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Distractor</a:t>
            </a:r>
          </a:p>
          <a:p>
            <a:r>
              <a:rPr lang="en-US" dirty="0"/>
              <a:t>Answer – alternate location. Indicate correct answer in slide notes.</a:t>
            </a:r>
          </a:p>
          <a:p>
            <a:r>
              <a:rPr lang="en-US" dirty="0"/>
              <a:t>Distractor</a:t>
            </a:r>
          </a:p>
          <a:p>
            <a:r>
              <a:rPr lang="en-US" dirty="0"/>
              <a:t>Distractor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02280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dirty="0"/>
              <a:t>Type your first bulleted point here, first bulleted point here</a:t>
            </a:r>
          </a:p>
          <a:p>
            <a:r>
              <a:rPr lang="en-US" dirty="0"/>
              <a:t>Type your second bulleted point here, second bulleted point here</a:t>
            </a:r>
          </a:p>
          <a:p>
            <a:pPr lvl="1"/>
            <a:r>
              <a:rPr lang="en-US" dirty="0"/>
              <a:t>First subpoint</a:t>
            </a:r>
          </a:p>
          <a:p>
            <a:pPr lvl="1"/>
            <a:r>
              <a:rPr lang="en-US" dirty="0"/>
              <a:t>Second subpoint</a:t>
            </a:r>
          </a:p>
          <a:p>
            <a:r>
              <a:rPr lang="en-US" dirty="0"/>
              <a:t>Type your third bulleted point here, third bulleted point here</a:t>
            </a:r>
          </a:p>
          <a:p>
            <a:pPr lvl="1"/>
            <a:r>
              <a:rPr lang="en-US" dirty="0"/>
              <a:t>First subpoint</a:t>
            </a:r>
          </a:p>
          <a:p>
            <a:pPr lvl="1"/>
            <a:r>
              <a:rPr lang="en-US" dirty="0"/>
              <a:t>Second subpoint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1355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sz="4000" dirty="0"/>
              <a:t>SECTION BREAK </a:t>
            </a:r>
            <a:br>
              <a:rPr lang="en-US" sz="4000" dirty="0"/>
            </a:br>
            <a:r>
              <a:rPr lang="en-US" sz="4000" dirty="0"/>
              <a:t>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7151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Llm</a:t>
            </a:r>
            <a:r>
              <a:rPr lang="en-US" sz="2400" dirty="0" err="1"/>
              <a:t>s</a:t>
            </a:r>
            <a:r>
              <a:rPr lang="en-US" dirty="0"/>
              <a:t> in clinical domain: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sz="2400" b="0" dirty="0">
                <a:solidFill>
                  <a:schemeClr val="accent1"/>
                </a:solidFill>
              </a:rPr>
              <a:t>impact and overview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34" name="Content Placeholder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Clinical or Medical LLMs</a:t>
            </a:r>
          </a:p>
          <a:p>
            <a:r>
              <a:rPr lang="en-US" b="1" dirty="0"/>
              <a:t>Trained</a:t>
            </a:r>
            <a:r>
              <a:rPr lang="en-US" dirty="0"/>
              <a:t> on Clinical Data</a:t>
            </a:r>
          </a:p>
          <a:p>
            <a:pPr lvl="1"/>
            <a:r>
              <a:rPr lang="en-US" sz="2000" dirty="0"/>
              <a:t>EHR, Clinical Notes</a:t>
            </a:r>
          </a:p>
          <a:p>
            <a:pPr lvl="1"/>
            <a:r>
              <a:rPr lang="en-US" sz="2000" dirty="0"/>
              <a:t>Biomedical Literature</a:t>
            </a:r>
          </a:p>
          <a:p>
            <a:endParaRPr lang="en-US" b="1" dirty="0"/>
          </a:p>
          <a:p>
            <a:r>
              <a:rPr lang="en-US" b="1" dirty="0"/>
              <a:t>Utility</a:t>
            </a:r>
          </a:p>
          <a:p>
            <a:pPr lvl="1"/>
            <a:r>
              <a:rPr lang="en-US" sz="2000" dirty="0"/>
              <a:t>Help clinicians in decision making</a:t>
            </a:r>
          </a:p>
          <a:p>
            <a:pPr lvl="1"/>
            <a:r>
              <a:rPr lang="en-US" sz="2000" dirty="0"/>
              <a:t>Improve patient care quality</a:t>
            </a:r>
          </a:p>
          <a:p>
            <a:pPr lvl="1"/>
            <a:r>
              <a:rPr lang="en-US" sz="2000" dirty="0"/>
              <a:t>Improve outcome prediction </a:t>
            </a:r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29628"/>
          <a:stretch/>
        </p:blipFill>
        <p:spPr>
          <a:xfrm>
            <a:off x="6084887" y="0"/>
            <a:ext cx="61039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84288D-1CA8-9941-419E-2BB82EBA300A}"/>
              </a:ext>
            </a:extLst>
          </p:cNvPr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CC39D178-C4ED-400A-850E-D9B39DA72AC2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5</a:t>
            </a:fld>
            <a:endParaRPr lang="en-US" sz="700" dirty="0">
              <a:solidFill>
                <a:schemeClr val="bg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642695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605E53-A12F-C968-AC24-DA1A5206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449" y="0"/>
            <a:ext cx="71993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SECTION TITLE </a:t>
            </a:r>
            <a:br>
              <a:rPr lang="en-US" sz="3200" dirty="0"/>
            </a:br>
            <a:r>
              <a:rPr lang="en-US" sz="3200" dirty="0"/>
              <a:t>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100F1-7E0E-2D77-63EE-1802C08F6BD5}"/>
              </a:ext>
            </a:extLst>
          </p:cNvPr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CC39D178-C4ED-400A-850E-D9B39DA72AC2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50</a:t>
            </a:fld>
            <a:endParaRPr lang="en-US" sz="700" dirty="0">
              <a:solidFill>
                <a:schemeClr val="bg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02905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7B0DE-069F-CBA7-5C89-39145026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quotation, Main point, </a:t>
            </a:r>
            <a:br>
              <a:rPr lang="en-US" dirty="0"/>
            </a:br>
            <a:r>
              <a:rPr lang="en-US" dirty="0"/>
              <a:t>or finding goes here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168134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7843D0DC-F634-5437-4BAC-6589171918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8" t="1" b="6377"/>
          <a:stretch/>
        </p:blipFill>
        <p:spPr>
          <a:xfrm>
            <a:off x="4992497" y="0"/>
            <a:ext cx="7196328" cy="686575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QUOTE OR HEADLINE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Optional text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9926C-AB79-684F-4686-F235E1D5DBB3}"/>
              </a:ext>
            </a:extLst>
          </p:cNvPr>
          <p:cNvSpPr txBox="1"/>
          <p:nvPr/>
        </p:nvSpPr>
        <p:spPr>
          <a:xfrm>
            <a:off x="7220585" y="6657947"/>
            <a:ext cx="1618615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Image copyright Shutterstock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C2B16-F185-3D6D-5ADA-18464E06D814}"/>
              </a:ext>
            </a:extLst>
          </p:cNvPr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CC39D178-C4ED-400A-850E-D9B39DA72AC2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52</a:t>
            </a:fld>
            <a:endParaRPr lang="en-US" sz="700" dirty="0">
              <a:solidFill>
                <a:schemeClr val="bg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70093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C1F24-813B-A63E-F2D0-53EBA4F1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or 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0F1C4-E265-F95A-4364-3453311546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Optional text here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10CE6B3F-7A6C-46E5-3543-8BEA2BD4BC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9" r="2239"/>
          <a:stretch/>
        </p:blipFill>
        <p:spPr>
          <a:xfrm>
            <a:off x="0" y="0"/>
            <a:ext cx="687628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544460-3C9A-16B9-7761-B305F6558388}"/>
              </a:ext>
            </a:extLst>
          </p:cNvPr>
          <p:cNvSpPr txBox="1"/>
          <p:nvPr/>
        </p:nvSpPr>
        <p:spPr>
          <a:xfrm>
            <a:off x="9753599" y="6511911"/>
            <a:ext cx="2435226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copyright </a:t>
            </a:r>
            <a:r>
              <a:rPr lang="en-US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GettyImages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22998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34" name="Content Placeholder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/>
              <a:t>Side title here</a:t>
            </a:r>
          </a:p>
          <a:p>
            <a:pPr marL="0" indent="0">
              <a:buNone/>
            </a:pPr>
            <a:r>
              <a:rPr lang="en-US" dirty="0"/>
              <a:t>Type your first point here </a:t>
            </a:r>
          </a:p>
          <a:p>
            <a:pPr marL="0" indent="0">
              <a:buNone/>
            </a:pPr>
            <a:r>
              <a:rPr lang="en-US" dirty="0"/>
              <a:t>Type your second point here</a:t>
            </a:r>
          </a:p>
          <a:p>
            <a:pPr marL="457200" lvl="1" indent="0">
              <a:buNone/>
            </a:pPr>
            <a:r>
              <a:rPr lang="en-US" dirty="0"/>
              <a:t>First subpoint </a:t>
            </a:r>
          </a:p>
          <a:p>
            <a:pPr marL="457200" lvl="1" indent="0">
              <a:buNone/>
            </a:pPr>
            <a:r>
              <a:rPr lang="en-US" dirty="0"/>
              <a:t>Second subpoint</a:t>
            </a:r>
          </a:p>
          <a:p>
            <a:pPr marL="0" indent="0">
              <a:buNone/>
            </a:pPr>
            <a:r>
              <a:rPr lang="en-US" dirty="0"/>
              <a:t>Type your third point here</a:t>
            </a:r>
          </a:p>
          <a:p>
            <a:pPr marL="457200" lvl="1" indent="0">
              <a:buNone/>
            </a:pPr>
            <a:r>
              <a:rPr lang="en-US" dirty="0"/>
              <a:t>First subpoint</a:t>
            </a:r>
          </a:p>
          <a:p>
            <a:pPr marL="457200" lvl="1" indent="0">
              <a:buNone/>
            </a:pPr>
            <a:r>
              <a:rPr lang="en-US" dirty="0"/>
              <a:t>Second subpoint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r="29628"/>
          <a:stretch/>
        </p:blipFill>
        <p:spPr>
          <a:xfrm>
            <a:off x="6094413" y="0"/>
            <a:ext cx="610393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84288D-1CA8-9941-419E-2BB82EBA300A}"/>
              </a:ext>
            </a:extLst>
          </p:cNvPr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CC39D178-C4ED-400A-850E-D9B39DA72AC2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54</a:t>
            </a:fld>
            <a:endParaRPr lang="en-US" sz="700" dirty="0">
              <a:solidFill>
                <a:schemeClr val="bg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469101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Side title here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Type your first point here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Type your second point here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First subpoint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Second subpoint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Type your third point here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First subpoint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Second subpoint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455774C7-6AC1-4F10-93BF-07E6DE0716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50" b="7256"/>
          <a:stretch/>
        </p:blipFill>
        <p:spPr>
          <a:xfrm>
            <a:off x="0" y="1"/>
            <a:ext cx="60944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FEAD6-6D65-4347-B2B7-32EE1FA8CE15}"/>
              </a:ext>
            </a:extLst>
          </p:cNvPr>
          <p:cNvSpPr txBox="1"/>
          <p:nvPr/>
        </p:nvSpPr>
        <p:spPr>
          <a:xfrm>
            <a:off x="9753599" y="6511911"/>
            <a:ext cx="2435226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copyright </a:t>
            </a:r>
            <a:r>
              <a:rPr lang="en-US" sz="7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GettyImages</a:t>
            </a:r>
            <a:endParaRPr 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001452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BEB03DC-BA03-43AF-43AF-A81BAFABD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5" b="20055"/>
          <a:stretch>
            <a:fillRect/>
          </a:stretch>
        </p:blipFill>
        <p:spPr>
          <a:xfrm>
            <a:off x="-1" y="2285999"/>
            <a:ext cx="12188825" cy="4572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Type your content text in this area. If title area needs to be expanded, this content text box can be narrowed or deleted.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68442-9750-F45E-0BB6-F6EDDE5B36B6}"/>
              </a:ext>
            </a:extLst>
          </p:cNvPr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CC39D178-C4ED-400A-850E-D9B39DA72AC2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56</a:t>
            </a:fld>
            <a:endParaRPr lang="en-US" sz="700" dirty="0">
              <a:solidFill>
                <a:schemeClr val="bg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923367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/ ILLUSTRATION NAME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Side title here</a:t>
            </a:r>
          </a:p>
          <a:p>
            <a:r>
              <a:rPr lang="en-US" dirty="0"/>
              <a:t>Type your first point here </a:t>
            </a:r>
          </a:p>
          <a:p>
            <a:r>
              <a:rPr lang="en-US" dirty="0"/>
              <a:t>Type your second point here</a:t>
            </a:r>
          </a:p>
          <a:p>
            <a:pPr lvl="1"/>
            <a:r>
              <a:rPr lang="en-US" dirty="0"/>
              <a:t>First subpoint </a:t>
            </a:r>
          </a:p>
          <a:p>
            <a:pPr lvl="1"/>
            <a:r>
              <a:rPr lang="en-US" dirty="0"/>
              <a:t>Second subpoint</a:t>
            </a:r>
          </a:p>
          <a:p>
            <a:r>
              <a:rPr lang="en-US" dirty="0"/>
              <a:t>Type your third point here</a:t>
            </a:r>
          </a:p>
          <a:p>
            <a:pPr lvl="1"/>
            <a:r>
              <a:rPr lang="en-US" dirty="0"/>
              <a:t>First subpoint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subpoint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47" y="1054608"/>
            <a:ext cx="5266944" cy="4748784"/>
          </a:xfr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27752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/ ILLUSTRATION NAME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Side title here</a:t>
            </a:r>
          </a:p>
          <a:p>
            <a:r>
              <a:rPr lang="en-US" dirty="0"/>
              <a:t>Type your first point here</a:t>
            </a:r>
          </a:p>
          <a:p>
            <a:r>
              <a:rPr lang="en-US" dirty="0"/>
              <a:t>Type your second point here</a:t>
            </a:r>
          </a:p>
          <a:p>
            <a:pPr lvl="1"/>
            <a:r>
              <a:rPr lang="en-US" dirty="0"/>
              <a:t>First subpoint </a:t>
            </a:r>
          </a:p>
          <a:p>
            <a:pPr lvl="1"/>
            <a:r>
              <a:rPr lang="en-US" dirty="0"/>
              <a:t>Second subpoint</a:t>
            </a:r>
          </a:p>
          <a:p>
            <a:r>
              <a:rPr lang="en-US" dirty="0"/>
              <a:t>Type your third point here</a:t>
            </a:r>
          </a:p>
          <a:p>
            <a:pPr lvl="1"/>
            <a:r>
              <a:rPr lang="en-US" dirty="0"/>
              <a:t>First subpoint </a:t>
            </a:r>
          </a:p>
          <a:p>
            <a:pPr lvl="1"/>
            <a:r>
              <a:rPr lang="en-US" dirty="0"/>
              <a:t>Second subpoint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1E6DE6-9E66-9F4B-50C1-D2B5DB00F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73" y="320040"/>
            <a:ext cx="4510066" cy="621792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43458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90" y="1054608"/>
            <a:ext cx="5266944" cy="4748784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Side title here</a:t>
            </a:r>
          </a:p>
          <a:p>
            <a:r>
              <a:rPr lang="en-US" dirty="0"/>
              <a:t>Type your first point here</a:t>
            </a:r>
          </a:p>
          <a:p>
            <a:r>
              <a:rPr lang="en-US" dirty="0"/>
              <a:t>Type your second point here</a:t>
            </a:r>
          </a:p>
          <a:p>
            <a:pPr lvl="1"/>
            <a:r>
              <a:rPr lang="en-US" dirty="0"/>
              <a:t>First subpoint </a:t>
            </a:r>
          </a:p>
          <a:p>
            <a:pPr lvl="1"/>
            <a:r>
              <a:rPr lang="en-US" dirty="0"/>
              <a:t>Second subpoint</a:t>
            </a:r>
          </a:p>
          <a:p>
            <a:r>
              <a:rPr lang="en-US" dirty="0"/>
              <a:t>Type your third point here</a:t>
            </a:r>
          </a:p>
          <a:p>
            <a:pPr lvl="1"/>
            <a:r>
              <a:rPr lang="en-US" dirty="0"/>
              <a:t>First subpoint </a:t>
            </a:r>
          </a:p>
          <a:p>
            <a:pPr lvl="1"/>
            <a:r>
              <a:rPr lang="en-US" dirty="0"/>
              <a:t>Second subpoint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NAME HERE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19166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Llms</a:t>
            </a:r>
            <a:r>
              <a:rPr lang="en-US" dirty="0"/>
              <a:t> suffer from vulnerabilities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what?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b="1" dirty="0"/>
              <a:t>Vulnerabilities in LLMs</a:t>
            </a:r>
            <a:endParaRPr lang="en-US" b="1" baseline="30000" dirty="0"/>
          </a:p>
          <a:p>
            <a:pPr lvl="1"/>
            <a:endParaRPr lang="en-US" dirty="0"/>
          </a:p>
          <a:p>
            <a:pPr lvl="1"/>
            <a:r>
              <a:rPr lang="en-US" dirty="0"/>
              <a:t>Risk of Memorization</a:t>
            </a:r>
            <a:r>
              <a:rPr lang="en-US" baseline="30000" dirty="0"/>
              <a:t>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632E06-C4C8-DC8F-42B6-CD3A2F93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68" y="3499891"/>
            <a:ext cx="8325849" cy="125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C1F0813-EBEC-F7CE-8046-34920FFE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987" y="2508568"/>
            <a:ext cx="26797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34134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COLUMNS OF CONTENT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ea typeface="PT Sans"/>
                <a:sym typeface="PT Sans"/>
              </a:rPr>
              <a:t>Subhead here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tIns="182880"/>
          <a:lstStyle/>
          <a:p>
            <a:pPr lvl="0"/>
            <a:r>
              <a:rPr lang="en-US" dirty="0">
                <a:ea typeface="PT Sans"/>
                <a:sym typeface="PT Sans"/>
              </a:rPr>
              <a:t>Lorem ipsum dolor sit amet, </a:t>
            </a:r>
            <a:r>
              <a:rPr lang="en-US" dirty="0" err="1">
                <a:ea typeface="PT Sans"/>
                <a:sym typeface="PT Sans"/>
              </a:rPr>
              <a:t>consectetuer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adipiscing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elit</a:t>
            </a:r>
            <a:endParaRPr lang="en-US" dirty="0">
              <a:ea typeface="PT Sans"/>
              <a:sym typeface="PT Sans"/>
            </a:endParaRPr>
          </a:p>
          <a:p>
            <a:pPr lvl="0">
              <a:spcAft>
                <a:spcPts val="600"/>
              </a:spcAft>
            </a:pPr>
            <a:r>
              <a:rPr lang="en-US" dirty="0">
                <a:ea typeface="PT Sans"/>
                <a:sym typeface="PT Sans"/>
              </a:rPr>
              <a:t>Maecenas </a:t>
            </a:r>
            <a:r>
              <a:rPr lang="en-US" dirty="0" err="1">
                <a:ea typeface="PT Sans"/>
                <a:sym typeface="PT Sans"/>
              </a:rPr>
              <a:t>porttitor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congue</a:t>
            </a:r>
            <a:r>
              <a:rPr lang="en-US" dirty="0">
                <a:ea typeface="PT Sans"/>
                <a:sym typeface="PT Sans"/>
              </a:rPr>
              <a:t> </a:t>
            </a:r>
            <a:br>
              <a:rPr lang="en-US" dirty="0">
                <a:ea typeface="PT Sans"/>
                <a:sym typeface="PT Sans"/>
              </a:rPr>
            </a:br>
            <a:r>
              <a:rPr lang="en-US" dirty="0" err="1">
                <a:ea typeface="PT Sans"/>
                <a:sym typeface="PT Sans"/>
              </a:rPr>
              <a:t>massa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amet</a:t>
            </a:r>
            <a:endParaRPr lang="en-US" dirty="0">
              <a:ea typeface="PT Sans"/>
              <a:sym typeface="PT Sans"/>
            </a:endParaRPr>
          </a:p>
          <a:p>
            <a:pPr>
              <a:spcAft>
                <a:spcPts val="600"/>
              </a:spcAft>
            </a:pPr>
            <a:r>
              <a:rPr lang="en-US" dirty="0" err="1">
                <a:ea typeface="PT Sans"/>
                <a:sym typeface="PT Sans"/>
              </a:rPr>
              <a:t>Consectetuer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adipiscing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elit</a:t>
            </a:r>
            <a:r>
              <a:rPr lang="en-US" dirty="0">
                <a:ea typeface="PT Sans"/>
                <a:sym typeface="PT Sans"/>
              </a:rPr>
              <a:t>, ipsum dolor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en-US" dirty="0">
                <a:ea typeface="PT Sans"/>
                <a:sym typeface="PT Sans"/>
              </a:rPr>
              <a:t>Subhead here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 tIns="182880"/>
          <a:lstStyle/>
          <a:p>
            <a:pPr lvl="0"/>
            <a:r>
              <a:rPr lang="en-US" dirty="0">
                <a:ea typeface="PT Sans"/>
                <a:sym typeface="PT Sans"/>
              </a:rPr>
              <a:t>Lorem ipsum dolor sit </a:t>
            </a:r>
            <a:r>
              <a:rPr lang="en-US" dirty="0" err="1">
                <a:ea typeface="PT Sans"/>
                <a:sym typeface="PT Sans"/>
              </a:rPr>
              <a:t>amet</a:t>
            </a:r>
            <a:r>
              <a:rPr lang="en-US" dirty="0">
                <a:ea typeface="PT Sans"/>
                <a:sym typeface="PT Sans"/>
              </a:rPr>
              <a:t>, </a:t>
            </a:r>
            <a:r>
              <a:rPr lang="en-US" dirty="0" err="1">
                <a:ea typeface="PT Sans"/>
                <a:sym typeface="PT Sans"/>
              </a:rPr>
              <a:t>consectetuer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adipiscing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elit</a:t>
            </a:r>
            <a:endParaRPr lang="en-US" dirty="0">
              <a:ea typeface="PT Sans"/>
              <a:sym typeface="PT Sans"/>
            </a:endParaRPr>
          </a:p>
          <a:p>
            <a:pPr lvl="0">
              <a:spcAft>
                <a:spcPts val="600"/>
              </a:spcAft>
            </a:pPr>
            <a:r>
              <a:rPr lang="en-US" dirty="0">
                <a:ea typeface="PT Sans"/>
                <a:sym typeface="PT Sans"/>
              </a:rPr>
              <a:t>Maecenas </a:t>
            </a:r>
            <a:r>
              <a:rPr lang="en-US" dirty="0" err="1">
                <a:ea typeface="PT Sans"/>
                <a:sym typeface="PT Sans"/>
              </a:rPr>
              <a:t>porttitor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congue</a:t>
            </a:r>
            <a:r>
              <a:rPr lang="en-US" dirty="0">
                <a:ea typeface="PT Sans"/>
                <a:sym typeface="PT Sans"/>
              </a:rPr>
              <a:t> </a:t>
            </a:r>
            <a:br>
              <a:rPr lang="en-US" dirty="0">
                <a:ea typeface="PT Sans"/>
                <a:sym typeface="PT Sans"/>
              </a:rPr>
            </a:br>
            <a:r>
              <a:rPr lang="en-US" dirty="0" err="1">
                <a:ea typeface="PT Sans"/>
                <a:sym typeface="PT Sans"/>
              </a:rPr>
              <a:t>massa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amet</a:t>
            </a:r>
            <a:endParaRPr lang="en-US" dirty="0">
              <a:ea typeface="PT Sans"/>
              <a:sym typeface="PT Sans"/>
            </a:endParaRPr>
          </a:p>
          <a:p>
            <a:pPr>
              <a:spcAft>
                <a:spcPts val="600"/>
              </a:spcAft>
            </a:pPr>
            <a:r>
              <a:rPr lang="en-US" dirty="0" err="1">
                <a:ea typeface="PT Sans"/>
                <a:sym typeface="PT Sans"/>
              </a:rPr>
              <a:t>Consectetuer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adipiscing</a:t>
            </a:r>
            <a:r>
              <a:rPr lang="en-US" dirty="0">
                <a:ea typeface="PT Sans"/>
                <a:sym typeface="PT Sans"/>
              </a:rPr>
              <a:t> </a:t>
            </a:r>
            <a:r>
              <a:rPr lang="en-US" dirty="0" err="1">
                <a:ea typeface="PT Sans"/>
                <a:sym typeface="PT Sans"/>
              </a:rPr>
              <a:t>elit</a:t>
            </a:r>
            <a:r>
              <a:rPr lang="en-US" dirty="0">
                <a:ea typeface="PT Sans"/>
                <a:sym typeface="PT Sans"/>
              </a:rPr>
              <a:t>, ipsum dolor 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57346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FORMAT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title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First bulleted point</a:t>
            </a:r>
          </a:p>
          <a:p>
            <a:r>
              <a:rPr lang="en-US" sz="2200" dirty="0"/>
              <a:t>Second bulleted point</a:t>
            </a:r>
          </a:p>
          <a:p>
            <a:pPr lvl="1"/>
            <a:r>
              <a:rPr lang="en-US" sz="2200" dirty="0"/>
              <a:t>Subpoint 1</a:t>
            </a:r>
          </a:p>
          <a:p>
            <a:pPr lvl="1"/>
            <a:r>
              <a:rPr lang="en-US" sz="2200" dirty="0"/>
              <a:t>Subpoint 2 </a:t>
            </a:r>
          </a:p>
          <a:p>
            <a:r>
              <a:rPr lang="en-US" sz="2200" dirty="0"/>
              <a:t>Third bulleted point </a:t>
            </a:r>
          </a:p>
          <a:p>
            <a:pPr lvl="1"/>
            <a:r>
              <a:rPr lang="en-US" sz="2200" dirty="0"/>
              <a:t>Subpoint 1</a:t>
            </a:r>
          </a:p>
          <a:p>
            <a:pPr lvl="1"/>
            <a:r>
              <a:rPr lang="en-US" sz="2200" dirty="0"/>
              <a:t>Subpoint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Comparison title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sz="2200" dirty="0"/>
              <a:t>First bulleted point</a:t>
            </a:r>
          </a:p>
          <a:p>
            <a:r>
              <a:rPr lang="en-US" sz="2200" dirty="0"/>
              <a:t>Second bulleted point</a:t>
            </a:r>
          </a:p>
          <a:p>
            <a:pPr lvl="1"/>
            <a:r>
              <a:rPr lang="en-US" sz="2200" dirty="0"/>
              <a:t>Subpoint 1</a:t>
            </a:r>
          </a:p>
          <a:p>
            <a:pPr lvl="1"/>
            <a:r>
              <a:rPr lang="en-US" sz="2200" dirty="0"/>
              <a:t>Subpoint 2 </a:t>
            </a:r>
          </a:p>
          <a:p>
            <a:r>
              <a:rPr lang="en-US" sz="2200" dirty="0"/>
              <a:t>Third bulleted point </a:t>
            </a:r>
          </a:p>
          <a:p>
            <a:pPr lvl="1"/>
            <a:r>
              <a:rPr lang="en-US" sz="2200" dirty="0"/>
              <a:t>Subpoint 1</a:t>
            </a:r>
          </a:p>
          <a:p>
            <a:pPr lvl="1"/>
            <a:r>
              <a:rPr lang="en-US" sz="2200" dirty="0"/>
              <a:t>Subpoint 2</a:t>
            </a:r>
          </a:p>
          <a:p>
            <a:endParaRPr lang="en-US" sz="2200" dirty="0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54CCE608-FD64-F64E-3BC9-495C7DFA55E6}"/>
              </a:ext>
            </a:extLst>
          </p:cNvPr>
          <p:cNvSpPr/>
          <p:nvPr/>
        </p:nvSpPr>
        <p:spPr>
          <a:xfrm>
            <a:off x="4981575" y="2122487"/>
            <a:ext cx="3017520" cy="0"/>
          </a:xfrm>
          <a:custGeom>
            <a:avLst/>
            <a:gdLst>
              <a:gd name="connsiteX0" fmla="*/ 0 w 6667500"/>
              <a:gd name="connsiteY0" fmla="*/ 0 h 0"/>
              <a:gd name="connsiteX1" fmla="*/ 6667500 w 66675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7500">
                <a:moveTo>
                  <a:pt x="0" y="0"/>
                </a:moveTo>
                <a:lnTo>
                  <a:pt x="6667500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Freeform 15">
            <a:extLst>
              <a:ext uri="{FF2B5EF4-FFF2-40B4-BE49-F238E27FC236}">
                <a16:creationId xmlns:a16="http://schemas.microsoft.com/office/drawing/2014/main" id="{5C9B340F-3802-336F-51D6-C724CC151816}"/>
              </a:ext>
            </a:extLst>
          </p:cNvPr>
          <p:cNvSpPr/>
          <p:nvPr/>
        </p:nvSpPr>
        <p:spPr>
          <a:xfrm>
            <a:off x="8524876" y="2124075"/>
            <a:ext cx="3017520" cy="0"/>
          </a:xfrm>
          <a:custGeom>
            <a:avLst/>
            <a:gdLst>
              <a:gd name="connsiteX0" fmla="*/ 0 w 6667500"/>
              <a:gd name="connsiteY0" fmla="*/ 0 h 0"/>
              <a:gd name="connsiteX1" fmla="*/ 6667500 w 66675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7500">
                <a:moveTo>
                  <a:pt x="0" y="0"/>
                </a:moveTo>
                <a:lnTo>
                  <a:pt x="6667500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58334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Supporting text here</a:t>
            </a:r>
          </a:p>
          <a:p>
            <a:r>
              <a:rPr lang="en-US" dirty="0"/>
              <a:t>Supporting text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973138" y="4407495"/>
            <a:ext cx="2286000" cy="274320"/>
          </a:xfrm>
        </p:spPr>
        <p:txBody>
          <a:bodyPr/>
          <a:lstStyle/>
          <a:p>
            <a:r>
              <a:rPr lang="en-US" sz="2000" dirty="0"/>
              <a:t>Subhead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3547005" y="4407495"/>
            <a:ext cx="2286000" cy="274320"/>
          </a:xfrm>
        </p:spPr>
        <p:txBody>
          <a:bodyPr/>
          <a:lstStyle/>
          <a:p>
            <a:r>
              <a:rPr lang="en-US" sz="2000" dirty="0"/>
              <a:t>Subhead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120872" y="4407495"/>
            <a:ext cx="2286000" cy="274320"/>
          </a:xfrm>
        </p:spPr>
        <p:txBody>
          <a:bodyPr/>
          <a:lstStyle/>
          <a:p>
            <a:r>
              <a:rPr lang="en-US" sz="2000" dirty="0"/>
              <a:t>Subhead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8694738" y="4407495"/>
            <a:ext cx="2286000" cy="274320"/>
          </a:xfrm>
        </p:spPr>
        <p:txBody>
          <a:bodyPr/>
          <a:lstStyle/>
          <a:p>
            <a:r>
              <a:rPr lang="en-US" sz="2000" dirty="0"/>
              <a:t>Subhead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04C5F0C-F74A-50FF-B15D-EBA8D1B6CA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Descriptive icon text here descriptive icon text here descriptive icon text here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A7D85D2-C139-A713-B8A4-7358E24125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Descriptive icon text here descriptive icon text here descriptive icon text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7B80AB9-DB1F-F556-5AE4-3D50991B34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Descriptive icon text here descriptive icon text here descriptive icon text here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5F8D869-DA23-CCDA-0DE1-B4421053FA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Descriptive icon text here descriptive icon text here descriptive icon text here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71E91F-092A-101D-1049-89B24D0196DF}"/>
              </a:ext>
            </a:extLst>
          </p:cNvPr>
          <p:cNvGrpSpPr>
            <a:grpSpLocks noChangeAspect="1"/>
          </p:cNvGrpSpPr>
          <p:nvPr/>
        </p:nvGrpSpPr>
        <p:grpSpPr>
          <a:xfrm>
            <a:off x="3547005" y="3466923"/>
            <a:ext cx="669799" cy="594360"/>
            <a:chOff x="8656637" y="811212"/>
            <a:chExt cx="465138" cy="412750"/>
          </a:xfrm>
          <a:solidFill>
            <a:schemeClr val="accent1"/>
          </a:solidFill>
        </p:grpSpPr>
        <p:sp>
          <p:nvSpPr>
            <p:cNvPr id="36" name="Freeform 93">
              <a:extLst>
                <a:ext uri="{FF2B5EF4-FFF2-40B4-BE49-F238E27FC236}">
                  <a16:creationId xmlns:a16="http://schemas.microsoft.com/office/drawing/2014/main" id="{D8948372-AA65-8133-F6CD-470BFB74F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968375"/>
              <a:ext cx="52388" cy="52388"/>
            </a:xfrm>
            <a:custGeom>
              <a:avLst/>
              <a:gdLst>
                <a:gd name="T0" fmla="*/ 0 w 33"/>
                <a:gd name="T1" fmla="*/ 15 h 33"/>
                <a:gd name="T2" fmla="*/ 11 w 33"/>
                <a:gd name="T3" fmla="*/ 0 h 33"/>
                <a:gd name="T4" fmla="*/ 33 w 33"/>
                <a:gd name="T5" fmla="*/ 22 h 33"/>
                <a:gd name="T6" fmla="*/ 18 w 33"/>
                <a:gd name="T7" fmla="*/ 33 h 33"/>
                <a:gd name="T8" fmla="*/ 0 w 33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5"/>
                  </a:moveTo>
                  <a:lnTo>
                    <a:pt x="11" y="0"/>
                  </a:lnTo>
                  <a:lnTo>
                    <a:pt x="33" y="22"/>
                  </a:lnTo>
                  <a:lnTo>
                    <a:pt x="18" y="3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94">
              <a:extLst>
                <a:ext uri="{FF2B5EF4-FFF2-40B4-BE49-F238E27FC236}">
                  <a16:creationId xmlns:a16="http://schemas.microsoft.com/office/drawing/2014/main" id="{8F87A046-B3E6-8C1F-F8BC-820EA6A2E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0300" y="1020762"/>
              <a:ext cx="57150" cy="52388"/>
            </a:xfrm>
            <a:custGeom>
              <a:avLst/>
              <a:gdLst>
                <a:gd name="T0" fmla="*/ 0 w 36"/>
                <a:gd name="T1" fmla="*/ 15 h 33"/>
                <a:gd name="T2" fmla="*/ 14 w 36"/>
                <a:gd name="T3" fmla="*/ 0 h 33"/>
                <a:gd name="T4" fmla="*/ 36 w 36"/>
                <a:gd name="T5" fmla="*/ 22 h 33"/>
                <a:gd name="T6" fmla="*/ 21 w 36"/>
                <a:gd name="T7" fmla="*/ 33 h 33"/>
                <a:gd name="T8" fmla="*/ 0 w 36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3">
                  <a:moveTo>
                    <a:pt x="0" y="15"/>
                  </a:moveTo>
                  <a:lnTo>
                    <a:pt x="14" y="0"/>
                  </a:lnTo>
                  <a:lnTo>
                    <a:pt x="36" y="22"/>
                  </a:lnTo>
                  <a:lnTo>
                    <a:pt x="21" y="3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95">
              <a:extLst>
                <a:ext uri="{FF2B5EF4-FFF2-40B4-BE49-F238E27FC236}">
                  <a16:creationId xmlns:a16="http://schemas.microsoft.com/office/drawing/2014/main" id="{1F9B83C1-9975-F485-AE44-2DE354259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2" y="1073150"/>
              <a:ext cx="52388" cy="57150"/>
            </a:xfrm>
            <a:custGeom>
              <a:avLst/>
              <a:gdLst>
                <a:gd name="T0" fmla="*/ 0 w 33"/>
                <a:gd name="T1" fmla="*/ 15 h 36"/>
                <a:gd name="T2" fmla="*/ 14 w 33"/>
                <a:gd name="T3" fmla="*/ 0 h 36"/>
                <a:gd name="T4" fmla="*/ 33 w 33"/>
                <a:gd name="T5" fmla="*/ 22 h 36"/>
                <a:gd name="T6" fmla="*/ 21 w 33"/>
                <a:gd name="T7" fmla="*/ 36 h 36"/>
                <a:gd name="T8" fmla="*/ 0 w 33"/>
                <a:gd name="T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6">
                  <a:moveTo>
                    <a:pt x="0" y="15"/>
                  </a:moveTo>
                  <a:lnTo>
                    <a:pt x="14" y="0"/>
                  </a:lnTo>
                  <a:lnTo>
                    <a:pt x="33" y="22"/>
                  </a:lnTo>
                  <a:lnTo>
                    <a:pt x="21" y="36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96">
              <a:extLst>
                <a:ext uri="{FF2B5EF4-FFF2-40B4-BE49-F238E27FC236}">
                  <a16:creationId xmlns:a16="http://schemas.microsoft.com/office/drawing/2014/main" id="{15CEE88A-A3B7-4F54-0CAF-B634C610C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637" y="811212"/>
              <a:ext cx="412750" cy="412750"/>
            </a:xfrm>
            <a:custGeom>
              <a:avLst/>
              <a:gdLst>
                <a:gd name="T0" fmla="*/ 20 w 110"/>
                <a:gd name="T1" fmla="*/ 110 h 110"/>
                <a:gd name="T2" fmla="*/ 0 w 110"/>
                <a:gd name="T3" fmla="*/ 90 h 110"/>
                <a:gd name="T4" fmla="*/ 6 w 110"/>
                <a:gd name="T5" fmla="*/ 76 h 110"/>
                <a:gd name="T6" fmla="*/ 70 w 110"/>
                <a:gd name="T7" fmla="*/ 11 h 110"/>
                <a:gd name="T8" fmla="*/ 65 w 110"/>
                <a:gd name="T9" fmla="*/ 5 h 110"/>
                <a:gd name="T10" fmla="*/ 71 w 110"/>
                <a:gd name="T11" fmla="*/ 0 h 110"/>
                <a:gd name="T12" fmla="*/ 82 w 110"/>
                <a:gd name="T13" fmla="*/ 11 h 110"/>
                <a:gd name="T14" fmla="*/ 11 w 110"/>
                <a:gd name="T15" fmla="*/ 82 h 110"/>
                <a:gd name="T16" fmla="*/ 12 w 110"/>
                <a:gd name="T17" fmla="*/ 99 h 110"/>
                <a:gd name="T18" fmla="*/ 28 w 110"/>
                <a:gd name="T19" fmla="*/ 99 h 110"/>
                <a:gd name="T20" fmla="*/ 99 w 110"/>
                <a:gd name="T21" fmla="*/ 28 h 110"/>
                <a:gd name="T22" fmla="*/ 110 w 110"/>
                <a:gd name="T23" fmla="*/ 39 h 110"/>
                <a:gd name="T24" fmla="*/ 105 w 110"/>
                <a:gd name="T25" fmla="*/ 45 h 110"/>
                <a:gd name="T26" fmla="*/ 99 w 110"/>
                <a:gd name="T27" fmla="*/ 39 h 110"/>
                <a:gd name="T28" fmla="*/ 34 w 110"/>
                <a:gd name="T29" fmla="*/ 104 h 110"/>
                <a:gd name="T30" fmla="*/ 20 w 110"/>
                <a:gd name="T3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110">
                  <a:moveTo>
                    <a:pt x="20" y="110"/>
                  </a:moveTo>
                  <a:cubicBezTo>
                    <a:pt x="9" y="110"/>
                    <a:pt x="0" y="101"/>
                    <a:pt x="0" y="90"/>
                  </a:cubicBezTo>
                  <a:cubicBezTo>
                    <a:pt x="0" y="85"/>
                    <a:pt x="2" y="80"/>
                    <a:pt x="6" y="76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7" y="87"/>
                    <a:pt x="7" y="94"/>
                    <a:pt x="12" y="99"/>
                  </a:cubicBezTo>
                  <a:cubicBezTo>
                    <a:pt x="16" y="103"/>
                    <a:pt x="24" y="103"/>
                    <a:pt x="28" y="99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0" y="108"/>
                    <a:pt x="25" y="110"/>
                    <a:pt x="20" y="1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Freeform 97">
              <a:extLst>
                <a:ext uri="{FF2B5EF4-FFF2-40B4-BE49-F238E27FC236}">
                  <a16:creationId xmlns:a16="http://schemas.microsoft.com/office/drawing/2014/main" id="{E59AA33C-84B7-DB90-1257-FDC58B0F9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125" y="1017587"/>
              <a:ext cx="120650" cy="176213"/>
            </a:xfrm>
            <a:custGeom>
              <a:avLst/>
              <a:gdLst>
                <a:gd name="T0" fmla="*/ 16 w 32"/>
                <a:gd name="T1" fmla="*/ 47 h 47"/>
                <a:gd name="T2" fmla="*/ 0 w 32"/>
                <a:gd name="T3" fmla="*/ 31 h 47"/>
                <a:gd name="T4" fmla="*/ 13 w 32"/>
                <a:gd name="T5" fmla="*/ 5 h 47"/>
                <a:gd name="T6" fmla="*/ 16 w 32"/>
                <a:gd name="T7" fmla="*/ 0 h 47"/>
                <a:gd name="T8" fmla="*/ 19 w 32"/>
                <a:gd name="T9" fmla="*/ 5 h 47"/>
                <a:gd name="T10" fmla="*/ 32 w 32"/>
                <a:gd name="T11" fmla="*/ 31 h 47"/>
                <a:gd name="T12" fmla="*/ 16 w 32"/>
                <a:gd name="T13" fmla="*/ 47 h 47"/>
                <a:gd name="T14" fmla="*/ 16 w 32"/>
                <a:gd name="T15" fmla="*/ 14 h 47"/>
                <a:gd name="T16" fmla="*/ 8 w 32"/>
                <a:gd name="T17" fmla="*/ 31 h 47"/>
                <a:gd name="T18" fmla="*/ 16 w 32"/>
                <a:gd name="T19" fmla="*/ 39 h 47"/>
                <a:gd name="T20" fmla="*/ 24 w 32"/>
                <a:gd name="T21" fmla="*/ 31 h 47"/>
                <a:gd name="T22" fmla="*/ 16 w 32"/>
                <a:gd name="T2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7">
                  <a:moveTo>
                    <a:pt x="16" y="47"/>
                  </a:moveTo>
                  <a:cubicBezTo>
                    <a:pt x="7" y="47"/>
                    <a:pt x="0" y="40"/>
                    <a:pt x="0" y="31"/>
                  </a:cubicBezTo>
                  <a:cubicBezTo>
                    <a:pt x="0" y="24"/>
                    <a:pt x="11" y="8"/>
                    <a:pt x="13" y="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1" y="8"/>
                    <a:pt x="32" y="24"/>
                    <a:pt x="32" y="31"/>
                  </a:cubicBezTo>
                  <a:cubicBezTo>
                    <a:pt x="32" y="40"/>
                    <a:pt x="25" y="47"/>
                    <a:pt x="16" y="47"/>
                  </a:cubicBezTo>
                  <a:close/>
                  <a:moveTo>
                    <a:pt x="16" y="14"/>
                  </a:moveTo>
                  <a:cubicBezTo>
                    <a:pt x="12" y="19"/>
                    <a:pt x="10" y="25"/>
                    <a:pt x="8" y="31"/>
                  </a:cubicBezTo>
                  <a:cubicBezTo>
                    <a:pt x="8" y="35"/>
                    <a:pt x="12" y="39"/>
                    <a:pt x="16" y="39"/>
                  </a:cubicBezTo>
                  <a:cubicBezTo>
                    <a:pt x="20" y="39"/>
                    <a:pt x="24" y="35"/>
                    <a:pt x="24" y="31"/>
                  </a:cubicBezTo>
                  <a:cubicBezTo>
                    <a:pt x="22" y="25"/>
                    <a:pt x="20" y="19"/>
                    <a:pt x="16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98">
              <a:extLst>
                <a:ext uri="{FF2B5EF4-FFF2-40B4-BE49-F238E27FC236}">
                  <a16:creationId xmlns:a16="http://schemas.microsoft.com/office/drawing/2014/main" id="{13912221-8108-1B88-2325-BD211099D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9837" y="923925"/>
              <a:ext cx="168275" cy="301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B27E21-F7B4-5251-DD35-AFE43D4B95A2}"/>
              </a:ext>
            </a:extLst>
          </p:cNvPr>
          <p:cNvGrpSpPr>
            <a:grpSpLocks noChangeAspect="1"/>
          </p:cNvGrpSpPr>
          <p:nvPr/>
        </p:nvGrpSpPr>
        <p:grpSpPr>
          <a:xfrm>
            <a:off x="973138" y="3466923"/>
            <a:ext cx="549502" cy="594360"/>
            <a:chOff x="8147050" y="803275"/>
            <a:chExt cx="388937" cy="420688"/>
          </a:xfrm>
          <a:solidFill>
            <a:schemeClr val="accent1"/>
          </a:solidFill>
        </p:grpSpPr>
        <p:sp>
          <p:nvSpPr>
            <p:cNvPr id="43" name="Freeform 168">
              <a:extLst>
                <a:ext uri="{FF2B5EF4-FFF2-40B4-BE49-F238E27FC236}">
                  <a16:creationId xmlns:a16="http://schemas.microsoft.com/office/drawing/2014/main" id="{128DACAD-7095-F2AD-E38B-B656578E33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47050" y="938212"/>
              <a:ext cx="88900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Freeform 169">
              <a:extLst>
                <a:ext uri="{FF2B5EF4-FFF2-40B4-BE49-F238E27FC236}">
                  <a16:creationId xmlns:a16="http://schemas.microsoft.com/office/drawing/2014/main" id="{B6F98DC1-286E-7222-81B8-A12455BE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7212" y="1044575"/>
              <a:ext cx="239713" cy="179388"/>
            </a:xfrm>
            <a:custGeom>
              <a:avLst/>
              <a:gdLst>
                <a:gd name="T0" fmla="*/ 56 w 64"/>
                <a:gd name="T1" fmla="*/ 0 h 48"/>
                <a:gd name="T2" fmla="*/ 56 w 64"/>
                <a:gd name="T3" fmla="*/ 16 h 48"/>
                <a:gd name="T4" fmla="*/ 32 w 64"/>
                <a:gd name="T5" fmla="*/ 40 h 48"/>
                <a:gd name="T6" fmla="*/ 8 w 64"/>
                <a:gd name="T7" fmla="*/ 16 h 48"/>
                <a:gd name="T8" fmla="*/ 8 w 64"/>
                <a:gd name="T9" fmla="*/ 4 h 48"/>
                <a:gd name="T10" fmla="*/ 0 w 64"/>
                <a:gd name="T11" fmla="*/ 4 h 48"/>
                <a:gd name="T12" fmla="*/ 0 w 64"/>
                <a:gd name="T13" fmla="*/ 16 h 48"/>
                <a:gd name="T14" fmla="*/ 32 w 64"/>
                <a:gd name="T15" fmla="*/ 48 h 48"/>
                <a:gd name="T16" fmla="*/ 64 w 64"/>
                <a:gd name="T17" fmla="*/ 16 h 48"/>
                <a:gd name="T18" fmla="*/ 64 w 64"/>
                <a:gd name="T19" fmla="*/ 0 h 48"/>
                <a:gd name="T20" fmla="*/ 56 w 64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48">
                  <a:moveTo>
                    <a:pt x="56" y="0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6" y="29"/>
                    <a:pt x="45" y="40"/>
                    <a:pt x="32" y="40"/>
                  </a:cubicBezTo>
                  <a:cubicBezTo>
                    <a:pt x="19" y="40"/>
                    <a:pt x="8" y="29"/>
                    <a:pt x="8" y="1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34"/>
                    <a:pt x="14" y="48"/>
                    <a:pt x="32" y="48"/>
                  </a:cubicBezTo>
                  <a:cubicBezTo>
                    <a:pt x="50" y="48"/>
                    <a:pt x="64" y="34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Freeform 170">
              <a:extLst>
                <a:ext uri="{FF2B5EF4-FFF2-40B4-BE49-F238E27FC236}">
                  <a16:creationId xmlns:a16="http://schemas.microsoft.com/office/drawing/2014/main" id="{3FF5F53B-7F92-1865-8230-AD5F3CF23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112" y="803275"/>
              <a:ext cx="269875" cy="269875"/>
            </a:xfrm>
            <a:custGeom>
              <a:avLst/>
              <a:gdLst>
                <a:gd name="T0" fmla="*/ 56 w 72"/>
                <a:gd name="T1" fmla="*/ 0 h 72"/>
                <a:gd name="T2" fmla="*/ 56 w 72"/>
                <a:gd name="T3" fmla="*/ 8 h 72"/>
                <a:gd name="T4" fmla="*/ 64 w 72"/>
                <a:gd name="T5" fmla="*/ 8 h 72"/>
                <a:gd name="T6" fmla="*/ 64 w 72"/>
                <a:gd name="T7" fmla="*/ 36 h 72"/>
                <a:gd name="T8" fmla="*/ 36 w 72"/>
                <a:gd name="T9" fmla="*/ 64 h 72"/>
                <a:gd name="T10" fmla="*/ 8 w 72"/>
                <a:gd name="T11" fmla="*/ 36 h 72"/>
                <a:gd name="T12" fmla="*/ 8 w 72"/>
                <a:gd name="T13" fmla="*/ 8 h 72"/>
                <a:gd name="T14" fmla="*/ 16 w 72"/>
                <a:gd name="T15" fmla="*/ 8 h 72"/>
                <a:gd name="T16" fmla="*/ 16 w 72"/>
                <a:gd name="T17" fmla="*/ 0 h 72"/>
                <a:gd name="T18" fmla="*/ 0 w 72"/>
                <a:gd name="T19" fmla="*/ 0 h 72"/>
                <a:gd name="T20" fmla="*/ 0 w 72"/>
                <a:gd name="T21" fmla="*/ 36 h 72"/>
                <a:gd name="T22" fmla="*/ 0 w 72"/>
                <a:gd name="T23" fmla="*/ 36 h 72"/>
                <a:gd name="T24" fmla="*/ 36 w 72"/>
                <a:gd name="T25" fmla="*/ 72 h 72"/>
                <a:gd name="T26" fmla="*/ 72 w 72"/>
                <a:gd name="T27" fmla="*/ 36 h 72"/>
                <a:gd name="T28" fmla="*/ 72 w 72"/>
                <a:gd name="T29" fmla="*/ 0 h 72"/>
                <a:gd name="T30" fmla="*/ 56 w 72"/>
                <a:gd name="T3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2">
                  <a:moveTo>
                    <a:pt x="56" y="0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51"/>
                    <a:pt x="51" y="64"/>
                    <a:pt x="36" y="64"/>
                  </a:cubicBezTo>
                  <a:cubicBezTo>
                    <a:pt x="21" y="64"/>
                    <a:pt x="8" y="51"/>
                    <a:pt x="8" y="3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775BD50-A4CE-1A27-AED1-7C984FA653EA}"/>
              </a:ext>
            </a:extLst>
          </p:cNvPr>
          <p:cNvGrpSpPr>
            <a:grpSpLocks noChangeAspect="1"/>
          </p:cNvGrpSpPr>
          <p:nvPr/>
        </p:nvGrpSpPr>
        <p:grpSpPr>
          <a:xfrm>
            <a:off x="6120872" y="3466923"/>
            <a:ext cx="592117" cy="594360"/>
            <a:chOff x="2192337" y="803275"/>
            <a:chExt cx="419100" cy="420688"/>
          </a:xfrm>
          <a:solidFill>
            <a:schemeClr val="accent1"/>
          </a:solidFill>
        </p:grpSpPr>
        <p:sp>
          <p:nvSpPr>
            <p:cNvPr id="47" name="Freeform 62">
              <a:extLst>
                <a:ext uri="{FF2B5EF4-FFF2-40B4-BE49-F238E27FC236}">
                  <a16:creationId xmlns:a16="http://schemas.microsoft.com/office/drawing/2014/main" id="{A14CDBE1-4823-80EA-98F1-B6FB5EE2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7" y="803275"/>
              <a:ext cx="419100" cy="420688"/>
            </a:xfrm>
            <a:custGeom>
              <a:avLst/>
              <a:gdLst>
                <a:gd name="T0" fmla="*/ 112 w 112"/>
                <a:gd name="T1" fmla="*/ 75 h 112"/>
                <a:gd name="T2" fmla="*/ 104 w 112"/>
                <a:gd name="T3" fmla="*/ 55 h 112"/>
                <a:gd name="T4" fmla="*/ 104 w 112"/>
                <a:gd name="T5" fmla="*/ 52 h 112"/>
                <a:gd name="T6" fmla="*/ 52 w 112"/>
                <a:gd name="T7" fmla="*/ 0 h 112"/>
                <a:gd name="T8" fmla="*/ 0 w 112"/>
                <a:gd name="T9" fmla="*/ 52 h 112"/>
                <a:gd name="T10" fmla="*/ 13 w 112"/>
                <a:gd name="T11" fmla="*/ 87 h 112"/>
                <a:gd name="T12" fmla="*/ 17 w 112"/>
                <a:gd name="T13" fmla="*/ 91 h 112"/>
                <a:gd name="T14" fmla="*/ 23 w 112"/>
                <a:gd name="T15" fmla="*/ 85 h 112"/>
                <a:gd name="T16" fmla="*/ 19 w 112"/>
                <a:gd name="T17" fmla="*/ 81 h 112"/>
                <a:gd name="T18" fmla="*/ 8 w 112"/>
                <a:gd name="T19" fmla="*/ 52 h 112"/>
                <a:gd name="T20" fmla="*/ 52 w 112"/>
                <a:gd name="T21" fmla="*/ 8 h 112"/>
                <a:gd name="T22" fmla="*/ 96 w 112"/>
                <a:gd name="T23" fmla="*/ 52 h 112"/>
                <a:gd name="T24" fmla="*/ 96 w 112"/>
                <a:gd name="T25" fmla="*/ 56 h 112"/>
                <a:gd name="T26" fmla="*/ 96 w 112"/>
                <a:gd name="T27" fmla="*/ 57 h 112"/>
                <a:gd name="T28" fmla="*/ 102 w 112"/>
                <a:gd name="T29" fmla="*/ 72 h 112"/>
                <a:gd name="T30" fmla="*/ 92 w 112"/>
                <a:gd name="T31" fmla="*/ 72 h 112"/>
                <a:gd name="T32" fmla="*/ 92 w 112"/>
                <a:gd name="T33" fmla="*/ 100 h 112"/>
                <a:gd name="T34" fmla="*/ 88 w 112"/>
                <a:gd name="T35" fmla="*/ 104 h 112"/>
                <a:gd name="T36" fmla="*/ 80 w 112"/>
                <a:gd name="T37" fmla="*/ 104 h 112"/>
                <a:gd name="T38" fmla="*/ 80 w 112"/>
                <a:gd name="T39" fmla="*/ 112 h 112"/>
                <a:gd name="T40" fmla="*/ 88 w 112"/>
                <a:gd name="T41" fmla="*/ 112 h 112"/>
                <a:gd name="T42" fmla="*/ 100 w 112"/>
                <a:gd name="T43" fmla="*/ 100 h 112"/>
                <a:gd name="T44" fmla="*/ 100 w 112"/>
                <a:gd name="T45" fmla="*/ 80 h 112"/>
                <a:gd name="T46" fmla="*/ 108 w 112"/>
                <a:gd name="T47" fmla="*/ 80 h 112"/>
                <a:gd name="T48" fmla="*/ 112 w 112"/>
                <a:gd name="T49" fmla="*/ 76 h 112"/>
                <a:gd name="T50" fmla="*/ 112 w 112"/>
                <a:gd name="T51" fmla="*/ 7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2" h="112">
                  <a:moveTo>
                    <a:pt x="112" y="75"/>
                  </a:moveTo>
                  <a:cubicBezTo>
                    <a:pt x="104" y="55"/>
                    <a:pt x="104" y="55"/>
                    <a:pt x="104" y="55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67"/>
                    <a:pt x="4" y="78"/>
                    <a:pt x="13" y="87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1" y="74"/>
                    <a:pt x="8" y="65"/>
                    <a:pt x="8" y="52"/>
                  </a:cubicBezTo>
                  <a:cubicBezTo>
                    <a:pt x="8" y="28"/>
                    <a:pt x="28" y="8"/>
                    <a:pt x="52" y="8"/>
                  </a:cubicBezTo>
                  <a:cubicBezTo>
                    <a:pt x="76" y="8"/>
                    <a:pt x="96" y="28"/>
                    <a:pt x="96" y="52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2" y="102"/>
                    <a:pt x="90" y="104"/>
                    <a:pt x="8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0" y="107"/>
                    <a:pt x="100" y="10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10" y="80"/>
                    <a:pt x="112" y="78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Freeform 63">
              <a:extLst>
                <a:ext uri="{FF2B5EF4-FFF2-40B4-BE49-F238E27FC236}">
                  <a16:creationId xmlns:a16="http://schemas.microsoft.com/office/drawing/2014/main" id="{751A08E9-32C3-005E-DACB-9CCFC413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920750"/>
              <a:ext cx="269875" cy="187325"/>
            </a:xfrm>
            <a:custGeom>
              <a:avLst/>
              <a:gdLst>
                <a:gd name="T0" fmla="*/ 170 w 170"/>
                <a:gd name="T1" fmla="*/ 49 h 118"/>
                <a:gd name="T2" fmla="*/ 118 w 170"/>
                <a:gd name="T3" fmla="*/ 49 h 118"/>
                <a:gd name="T4" fmla="*/ 104 w 170"/>
                <a:gd name="T5" fmla="*/ 75 h 118"/>
                <a:gd name="T6" fmla="*/ 67 w 170"/>
                <a:gd name="T7" fmla="*/ 0 h 118"/>
                <a:gd name="T8" fmla="*/ 43 w 170"/>
                <a:gd name="T9" fmla="*/ 49 h 118"/>
                <a:gd name="T10" fmla="*/ 0 w 170"/>
                <a:gd name="T11" fmla="*/ 49 h 118"/>
                <a:gd name="T12" fmla="*/ 0 w 170"/>
                <a:gd name="T13" fmla="*/ 68 h 118"/>
                <a:gd name="T14" fmla="*/ 52 w 170"/>
                <a:gd name="T15" fmla="*/ 68 h 118"/>
                <a:gd name="T16" fmla="*/ 67 w 170"/>
                <a:gd name="T17" fmla="*/ 42 h 118"/>
                <a:gd name="T18" fmla="*/ 104 w 170"/>
                <a:gd name="T19" fmla="*/ 118 h 118"/>
                <a:gd name="T20" fmla="*/ 128 w 170"/>
                <a:gd name="T21" fmla="*/ 68 h 118"/>
                <a:gd name="T22" fmla="*/ 170 w 170"/>
                <a:gd name="T23" fmla="*/ 68 h 118"/>
                <a:gd name="T24" fmla="*/ 170 w 170"/>
                <a:gd name="T25" fmla="*/ 4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18">
                  <a:moveTo>
                    <a:pt x="170" y="49"/>
                  </a:moveTo>
                  <a:lnTo>
                    <a:pt x="118" y="49"/>
                  </a:lnTo>
                  <a:lnTo>
                    <a:pt x="104" y="75"/>
                  </a:lnTo>
                  <a:lnTo>
                    <a:pt x="67" y="0"/>
                  </a:lnTo>
                  <a:lnTo>
                    <a:pt x="43" y="49"/>
                  </a:lnTo>
                  <a:lnTo>
                    <a:pt x="0" y="49"/>
                  </a:lnTo>
                  <a:lnTo>
                    <a:pt x="0" y="68"/>
                  </a:lnTo>
                  <a:lnTo>
                    <a:pt x="52" y="68"/>
                  </a:lnTo>
                  <a:lnTo>
                    <a:pt x="67" y="42"/>
                  </a:lnTo>
                  <a:lnTo>
                    <a:pt x="104" y="118"/>
                  </a:lnTo>
                  <a:lnTo>
                    <a:pt x="128" y="68"/>
                  </a:lnTo>
                  <a:lnTo>
                    <a:pt x="170" y="68"/>
                  </a:lnTo>
                  <a:lnTo>
                    <a:pt x="170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Freeform 6">
            <a:extLst>
              <a:ext uri="{FF2B5EF4-FFF2-40B4-BE49-F238E27FC236}">
                <a16:creationId xmlns:a16="http://schemas.microsoft.com/office/drawing/2014/main" id="{1822586B-8E32-04C8-FE9C-8BE397466E7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94738" y="3466923"/>
            <a:ext cx="529098" cy="594360"/>
          </a:xfrm>
          <a:custGeom>
            <a:avLst/>
            <a:gdLst>
              <a:gd name="T0" fmla="*/ 48 w 96"/>
              <a:gd name="T1" fmla="*/ 8 h 108"/>
              <a:gd name="T2" fmla="*/ 68 w 96"/>
              <a:gd name="T3" fmla="*/ 28 h 108"/>
              <a:gd name="T4" fmla="*/ 48 w 96"/>
              <a:gd name="T5" fmla="*/ 48 h 108"/>
              <a:gd name="T6" fmla="*/ 28 w 96"/>
              <a:gd name="T7" fmla="*/ 28 h 108"/>
              <a:gd name="T8" fmla="*/ 48 w 96"/>
              <a:gd name="T9" fmla="*/ 8 h 108"/>
              <a:gd name="T10" fmla="*/ 48 w 96"/>
              <a:gd name="T11" fmla="*/ 0 h 108"/>
              <a:gd name="T12" fmla="*/ 20 w 96"/>
              <a:gd name="T13" fmla="*/ 28 h 108"/>
              <a:gd name="T14" fmla="*/ 48 w 96"/>
              <a:gd name="T15" fmla="*/ 56 h 108"/>
              <a:gd name="T16" fmla="*/ 76 w 96"/>
              <a:gd name="T17" fmla="*/ 28 h 108"/>
              <a:gd name="T18" fmla="*/ 48 w 96"/>
              <a:gd name="T19" fmla="*/ 0 h 108"/>
              <a:gd name="T20" fmla="*/ 96 w 96"/>
              <a:gd name="T21" fmla="*/ 92 h 108"/>
              <a:gd name="T22" fmla="*/ 68 w 96"/>
              <a:gd name="T23" fmla="*/ 64 h 108"/>
              <a:gd name="T24" fmla="*/ 28 w 96"/>
              <a:gd name="T25" fmla="*/ 64 h 108"/>
              <a:gd name="T26" fmla="*/ 0 w 96"/>
              <a:gd name="T27" fmla="*/ 92 h 108"/>
              <a:gd name="T28" fmla="*/ 0 w 96"/>
              <a:gd name="T29" fmla="*/ 108 h 108"/>
              <a:gd name="T30" fmla="*/ 8 w 96"/>
              <a:gd name="T31" fmla="*/ 108 h 108"/>
              <a:gd name="T32" fmla="*/ 8 w 96"/>
              <a:gd name="T33" fmla="*/ 92 h 108"/>
              <a:gd name="T34" fmla="*/ 28 w 96"/>
              <a:gd name="T35" fmla="*/ 72 h 108"/>
              <a:gd name="T36" fmla="*/ 68 w 96"/>
              <a:gd name="T37" fmla="*/ 72 h 108"/>
              <a:gd name="T38" fmla="*/ 88 w 96"/>
              <a:gd name="T39" fmla="*/ 92 h 108"/>
              <a:gd name="T40" fmla="*/ 88 w 96"/>
              <a:gd name="T41" fmla="*/ 108 h 108"/>
              <a:gd name="T42" fmla="*/ 96 w 96"/>
              <a:gd name="T43" fmla="*/ 108 h 108"/>
              <a:gd name="T44" fmla="*/ 96 w 96"/>
              <a:gd name="T45" fmla="*/ 92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108">
                <a:moveTo>
                  <a:pt x="48" y="8"/>
                </a:moveTo>
                <a:cubicBezTo>
                  <a:pt x="59" y="8"/>
                  <a:pt x="68" y="17"/>
                  <a:pt x="68" y="28"/>
                </a:cubicBezTo>
                <a:cubicBezTo>
                  <a:pt x="68" y="39"/>
                  <a:pt x="59" y="48"/>
                  <a:pt x="48" y="48"/>
                </a:cubicBezTo>
                <a:cubicBezTo>
                  <a:pt x="37" y="48"/>
                  <a:pt x="28" y="39"/>
                  <a:pt x="28" y="28"/>
                </a:cubicBezTo>
                <a:cubicBezTo>
                  <a:pt x="28" y="17"/>
                  <a:pt x="37" y="8"/>
                  <a:pt x="48" y="8"/>
                </a:cubicBezTo>
                <a:moveTo>
                  <a:pt x="48" y="0"/>
                </a:moveTo>
                <a:cubicBezTo>
                  <a:pt x="33" y="0"/>
                  <a:pt x="20" y="13"/>
                  <a:pt x="20" y="28"/>
                </a:cubicBezTo>
                <a:cubicBezTo>
                  <a:pt x="20" y="43"/>
                  <a:pt x="33" y="56"/>
                  <a:pt x="48" y="56"/>
                </a:cubicBezTo>
                <a:cubicBezTo>
                  <a:pt x="63" y="56"/>
                  <a:pt x="76" y="43"/>
                  <a:pt x="76" y="28"/>
                </a:cubicBezTo>
                <a:cubicBezTo>
                  <a:pt x="76" y="13"/>
                  <a:pt x="63" y="0"/>
                  <a:pt x="48" y="0"/>
                </a:cubicBezTo>
                <a:close/>
                <a:moveTo>
                  <a:pt x="96" y="92"/>
                </a:moveTo>
                <a:cubicBezTo>
                  <a:pt x="96" y="77"/>
                  <a:pt x="83" y="64"/>
                  <a:pt x="68" y="64"/>
                </a:cubicBezTo>
                <a:cubicBezTo>
                  <a:pt x="28" y="64"/>
                  <a:pt x="28" y="64"/>
                  <a:pt x="28" y="64"/>
                </a:cubicBezTo>
                <a:cubicBezTo>
                  <a:pt x="13" y="64"/>
                  <a:pt x="0" y="77"/>
                  <a:pt x="0" y="92"/>
                </a:cubicBezTo>
                <a:cubicBezTo>
                  <a:pt x="0" y="108"/>
                  <a:pt x="0" y="108"/>
                  <a:pt x="0" y="108"/>
                </a:cubicBezTo>
                <a:cubicBezTo>
                  <a:pt x="8" y="108"/>
                  <a:pt x="8" y="108"/>
                  <a:pt x="8" y="108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81"/>
                  <a:pt x="17" y="72"/>
                  <a:pt x="28" y="72"/>
                </a:cubicBezTo>
                <a:cubicBezTo>
                  <a:pt x="68" y="72"/>
                  <a:pt x="68" y="72"/>
                  <a:pt x="68" y="72"/>
                </a:cubicBezTo>
                <a:cubicBezTo>
                  <a:pt x="79" y="72"/>
                  <a:pt x="88" y="81"/>
                  <a:pt x="88" y="92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96" y="108"/>
                  <a:pt x="96" y="108"/>
                  <a:pt x="96" y="108"/>
                </a:cubicBezTo>
                <a:lnTo>
                  <a:pt x="96" y="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07073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646C-6290-161F-0D0A-41CB91E7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TITLE </a:t>
            </a:r>
            <a:r>
              <a:rPr lang="en-US" dirty="0"/>
              <a:t>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763D7-7E97-BD27-E094-109CA992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bulleted point here</a:t>
            </a:r>
          </a:p>
          <a:p>
            <a:r>
              <a:rPr lang="en-US" dirty="0"/>
              <a:t>Second bulleted point here</a:t>
            </a:r>
          </a:p>
          <a:p>
            <a:pPr lvl="1"/>
            <a:r>
              <a:rPr lang="en-US" dirty="0"/>
              <a:t>First subpoint</a:t>
            </a:r>
          </a:p>
          <a:p>
            <a:pPr lvl="1"/>
            <a:r>
              <a:rPr lang="en-US" dirty="0"/>
              <a:t>Second subpoint</a:t>
            </a:r>
          </a:p>
          <a:p>
            <a:r>
              <a:rPr lang="en-US" dirty="0"/>
              <a:t>Third bullet here</a:t>
            </a:r>
          </a:p>
          <a:p>
            <a:pPr lvl="1"/>
            <a:r>
              <a:rPr lang="en-US" dirty="0"/>
              <a:t>First subpoint</a:t>
            </a:r>
          </a:p>
          <a:p>
            <a:pPr lvl="1"/>
            <a:r>
              <a:rPr lang="en-US" dirty="0"/>
              <a:t>Second subpoint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AF3F2-1389-7F73-D731-F5B4347D7D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Subhead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5832C-3322-3C0D-9360-8C8AD93F7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Subhead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5DABE6-A1C5-92D9-FF31-8C1788915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Subhead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3C121D-B631-ED0E-27DB-09368F0BCF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Descriptive icon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F99A29-6646-6174-1705-6A7CD7593F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Descriptive icon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3BDDD-9FF2-B0CF-51E2-F73784E4C9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Descriptive icon </a:t>
            </a:r>
            <a:br>
              <a:rPr lang="en-US" dirty="0"/>
            </a:br>
            <a:r>
              <a:rPr lang="en-US" dirty="0"/>
              <a:t>text here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0716E1-EBD0-C208-8FBB-C6EBC1DEB100}"/>
              </a:ext>
            </a:extLst>
          </p:cNvPr>
          <p:cNvGrpSpPr>
            <a:grpSpLocks noChangeAspect="1"/>
          </p:cNvGrpSpPr>
          <p:nvPr/>
        </p:nvGrpSpPr>
        <p:grpSpPr>
          <a:xfrm>
            <a:off x="6971097" y="2032017"/>
            <a:ext cx="507232" cy="548640"/>
            <a:chOff x="8147050" y="803275"/>
            <a:chExt cx="388937" cy="420688"/>
          </a:xfrm>
          <a:solidFill>
            <a:schemeClr val="tx1"/>
          </a:solidFill>
        </p:grpSpPr>
        <p:sp>
          <p:nvSpPr>
            <p:cNvPr id="11" name="Freeform 168">
              <a:extLst>
                <a:ext uri="{FF2B5EF4-FFF2-40B4-BE49-F238E27FC236}">
                  <a16:creationId xmlns:a16="http://schemas.microsoft.com/office/drawing/2014/main" id="{859EB0DF-C323-1E2C-BC89-55B4CE25A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47050" y="938212"/>
              <a:ext cx="88900" cy="90488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69">
              <a:extLst>
                <a:ext uri="{FF2B5EF4-FFF2-40B4-BE49-F238E27FC236}">
                  <a16:creationId xmlns:a16="http://schemas.microsoft.com/office/drawing/2014/main" id="{24CDF885-D778-830F-9132-FF3196B2C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7212" y="1044575"/>
              <a:ext cx="239713" cy="179388"/>
            </a:xfrm>
            <a:custGeom>
              <a:avLst/>
              <a:gdLst>
                <a:gd name="T0" fmla="*/ 56 w 64"/>
                <a:gd name="T1" fmla="*/ 0 h 48"/>
                <a:gd name="T2" fmla="*/ 56 w 64"/>
                <a:gd name="T3" fmla="*/ 16 h 48"/>
                <a:gd name="T4" fmla="*/ 32 w 64"/>
                <a:gd name="T5" fmla="*/ 40 h 48"/>
                <a:gd name="T6" fmla="*/ 8 w 64"/>
                <a:gd name="T7" fmla="*/ 16 h 48"/>
                <a:gd name="T8" fmla="*/ 8 w 64"/>
                <a:gd name="T9" fmla="*/ 4 h 48"/>
                <a:gd name="T10" fmla="*/ 0 w 64"/>
                <a:gd name="T11" fmla="*/ 4 h 48"/>
                <a:gd name="T12" fmla="*/ 0 w 64"/>
                <a:gd name="T13" fmla="*/ 16 h 48"/>
                <a:gd name="T14" fmla="*/ 32 w 64"/>
                <a:gd name="T15" fmla="*/ 48 h 48"/>
                <a:gd name="T16" fmla="*/ 64 w 64"/>
                <a:gd name="T17" fmla="*/ 16 h 48"/>
                <a:gd name="T18" fmla="*/ 64 w 64"/>
                <a:gd name="T19" fmla="*/ 0 h 48"/>
                <a:gd name="T20" fmla="*/ 56 w 64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48">
                  <a:moveTo>
                    <a:pt x="56" y="0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6" y="29"/>
                    <a:pt x="45" y="40"/>
                    <a:pt x="32" y="40"/>
                  </a:cubicBezTo>
                  <a:cubicBezTo>
                    <a:pt x="19" y="40"/>
                    <a:pt x="8" y="29"/>
                    <a:pt x="8" y="1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34"/>
                    <a:pt x="14" y="48"/>
                    <a:pt x="32" y="48"/>
                  </a:cubicBezTo>
                  <a:cubicBezTo>
                    <a:pt x="50" y="48"/>
                    <a:pt x="64" y="34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170">
              <a:extLst>
                <a:ext uri="{FF2B5EF4-FFF2-40B4-BE49-F238E27FC236}">
                  <a16:creationId xmlns:a16="http://schemas.microsoft.com/office/drawing/2014/main" id="{D04201B8-6436-5565-56FE-D8B2785A0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112" y="803275"/>
              <a:ext cx="269875" cy="269875"/>
            </a:xfrm>
            <a:custGeom>
              <a:avLst/>
              <a:gdLst>
                <a:gd name="T0" fmla="*/ 56 w 72"/>
                <a:gd name="T1" fmla="*/ 0 h 72"/>
                <a:gd name="T2" fmla="*/ 56 w 72"/>
                <a:gd name="T3" fmla="*/ 8 h 72"/>
                <a:gd name="T4" fmla="*/ 64 w 72"/>
                <a:gd name="T5" fmla="*/ 8 h 72"/>
                <a:gd name="T6" fmla="*/ 64 w 72"/>
                <a:gd name="T7" fmla="*/ 36 h 72"/>
                <a:gd name="T8" fmla="*/ 36 w 72"/>
                <a:gd name="T9" fmla="*/ 64 h 72"/>
                <a:gd name="T10" fmla="*/ 8 w 72"/>
                <a:gd name="T11" fmla="*/ 36 h 72"/>
                <a:gd name="T12" fmla="*/ 8 w 72"/>
                <a:gd name="T13" fmla="*/ 8 h 72"/>
                <a:gd name="T14" fmla="*/ 16 w 72"/>
                <a:gd name="T15" fmla="*/ 8 h 72"/>
                <a:gd name="T16" fmla="*/ 16 w 72"/>
                <a:gd name="T17" fmla="*/ 0 h 72"/>
                <a:gd name="T18" fmla="*/ 0 w 72"/>
                <a:gd name="T19" fmla="*/ 0 h 72"/>
                <a:gd name="T20" fmla="*/ 0 w 72"/>
                <a:gd name="T21" fmla="*/ 36 h 72"/>
                <a:gd name="T22" fmla="*/ 0 w 72"/>
                <a:gd name="T23" fmla="*/ 36 h 72"/>
                <a:gd name="T24" fmla="*/ 36 w 72"/>
                <a:gd name="T25" fmla="*/ 72 h 72"/>
                <a:gd name="T26" fmla="*/ 72 w 72"/>
                <a:gd name="T27" fmla="*/ 36 h 72"/>
                <a:gd name="T28" fmla="*/ 72 w 72"/>
                <a:gd name="T29" fmla="*/ 0 h 72"/>
                <a:gd name="T30" fmla="*/ 56 w 72"/>
                <a:gd name="T3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2">
                  <a:moveTo>
                    <a:pt x="56" y="0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51"/>
                    <a:pt x="51" y="64"/>
                    <a:pt x="36" y="64"/>
                  </a:cubicBezTo>
                  <a:cubicBezTo>
                    <a:pt x="21" y="64"/>
                    <a:pt x="8" y="51"/>
                    <a:pt x="8" y="3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5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3C7CF8-5DEB-D4FD-D230-33D418C7330E}"/>
              </a:ext>
            </a:extLst>
          </p:cNvPr>
          <p:cNvGrpSpPr>
            <a:grpSpLocks noChangeAspect="1"/>
          </p:cNvGrpSpPr>
          <p:nvPr/>
        </p:nvGrpSpPr>
        <p:grpSpPr>
          <a:xfrm>
            <a:off x="6915575" y="3414729"/>
            <a:ext cx="618276" cy="548640"/>
            <a:chOff x="8656637" y="811212"/>
            <a:chExt cx="465138" cy="412750"/>
          </a:xfrm>
          <a:solidFill>
            <a:schemeClr val="tx1"/>
          </a:solidFill>
        </p:grpSpPr>
        <p:sp>
          <p:nvSpPr>
            <p:cNvPr id="15" name="Freeform 93">
              <a:extLst>
                <a:ext uri="{FF2B5EF4-FFF2-40B4-BE49-F238E27FC236}">
                  <a16:creationId xmlns:a16="http://schemas.microsoft.com/office/drawing/2014/main" id="{D2D4E114-F73A-32E3-DC14-C04A7D2C9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968375"/>
              <a:ext cx="52388" cy="52388"/>
            </a:xfrm>
            <a:custGeom>
              <a:avLst/>
              <a:gdLst>
                <a:gd name="T0" fmla="*/ 0 w 33"/>
                <a:gd name="T1" fmla="*/ 15 h 33"/>
                <a:gd name="T2" fmla="*/ 11 w 33"/>
                <a:gd name="T3" fmla="*/ 0 h 33"/>
                <a:gd name="T4" fmla="*/ 33 w 33"/>
                <a:gd name="T5" fmla="*/ 22 h 33"/>
                <a:gd name="T6" fmla="*/ 18 w 33"/>
                <a:gd name="T7" fmla="*/ 33 h 33"/>
                <a:gd name="T8" fmla="*/ 0 w 33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5"/>
                  </a:moveTo>
                  <a:lnTo>
                    <a:pt x="11" y="0"/>
                  </a:lnTo>
                  <a:lnTo>
                    <a:pt x="33" y="22"/>
                  </a:lnTo>
                  <a:lnTo>
                    <a:pt x="18" y="3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94">
              <a:extLst>
                <a:ext uri="{FF2B5EF4-FFF2-40B4-BE49-F238E27FC236}">
                  <a16:creationId xmlns:a16="http://schemas.microsoft.com/office/drawing/2014/main" id="{37D34C64-076B-064A-925E-95EC6A435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0300" y="1020762"/>
              <a:ext cx="57150" cy="52388"/>
            </a:xfrm>
            <a:custGeom>
              <a:avLst/>
              <a:gdLst>
                <a:gd name="T0" fmla="*/ 0 w 36"/>
                <a:gd name="T1" fmla="*/ 15 h 33"/>
                <a:gd name="T2" fmla="*/ 14 w 36"/>
                <a:gd name="T3" fmla="*/ 0 h 33"/>
                <a:gd name="T4" fmla="*/ 36 w 36"/>
                <a:gd name="T5" fmla="*/ 22 h 33"/>
                <a:gd name="T6" fmla="*/ 21 w 36"/>
                <a:gd name="T7" fmla="*/ 33 h 33"/>
                <a:gd name="T8" fmla="*/ 0 w 36"/>
                <a:gd name="T9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3">
                  <a:moveTo>
                    <a:pt x="0" y="15"/>
                  </a:moveTo>
                  <a:lnTo>
                    <a:pt x="14" y="0"/>
                  </a:lnTo>
                  <a:lnTo>
                    <a:pt x="36" y="22"/>
                  </a:lnTo>
                  <a:lnTo>
                    <a:pt x="21" y="3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95">
              <a:extLst>
                <a:ext uri="{FF2B5EF4-FFF2-40B4-BE49-F238E27FC236}">
                  <a16:creationId xmlns:a16="http://schemas.microsoft.com/office/drawing/2014/main" id="{BCB45BA6-65A5-3C6D-2F1B-B0266FDC6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2" y="1073150"/>
              <a:ext cx="52388" cy="57150"/>
            </a:xfrm>
            <a:custGeom>
              <a:avLst/>
              <a:gdLst>
                <a:gd name="T0" fmla="*/ 0 w 33"/>
                <a:gd name="T1" fmla="*/ 15 h 36"/>
                <a:gd name="T2" fmla="*/ 14 w 33"/>
                <a:gd name="T3" fmla="*/ 0 h 36"/>
                <a:gd name="T4" fmla="*/ 33 w 33"/>
                <a:gd name="T5" fmla="*/ 22 h 36"/>
                <a:gd name="T6" fmla="*/ 21 w 33"/>
                <a:gd name="T7" fmla="*/ 36 h 36"/>
                <a:gd name="T8" fmla="*/ 0 w 33"/>
                <a:gd name="T9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6">
                  <a:moveTo>
                    <a:pt x="0" y="15"/>
                  </a:moveTo>
                  <a:lnTo>
                    <a:pt x="14" y="0"/>
                  </a:lnTo>
                  <a:lnTo>
                    <a:pt x="33" y="22"/>
                  </a:lnTo>
                  <a:lnTo>
                    <a:pt x="21" y="36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96">
              <a:extLst>
                <a:ext uri="{FF2B5EF4-FFF2-40B4-BE49-F238E27FC236}">
                  <a16:creationId xmlns:a16="http://schemas.microsoft.com/office/drawing/2014/main" id="{C4530081-BB05-97E6-A607-A24434C3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637" y="811212"/>
              <a:ext cx="412750" cy="412750"/>
            </a:xfrm>
            <a:custGeom>
              <a:avLst/>
              <a:gdLst>
                <a:gd name="T0" fmla="*/ 20 w 110"/>
                <a:gd name="T1" fmla="*/ 110 h 110"/>
                <a:gd name="T2" fmla="*/ 0 w 110"/>
                <a:gd name="T3" fmla="*/ 90 h 110"/>
                <a:gd name="T4" fmla="*/ 6 w 110"/>
                <a:gd name="T5" fmla="*/ 76 h 110"/>
                <a:gd name="T6" fmla="*/ 70 w 110"/>
                <a:gd name="T7" fmla="*/ 11 h 110"/>
                <a:gd name="T8" fmla="*/ 65 w 110"/>
                <a:gd name="T9" fmla="*/ 5 h 110"/>
                <a:gd name="T10" fmla="*/ 71 w 110"/>
                <a:gd name="T11" fmla="*/ 0 h 110"/>
                <a:gd name="T12" fmla="*/ 82 w 110"/>
                <a:gd name="T13" fmla="*/ 11 h 110"/>
                <a:gd name="T14" fmla="*/ 11 w 110"/>
                <a:gd name="T15" fmla="*/ 82 h 110"/>
                <a:gd name="T16" fmla="*/ 12 w 110"/>
                <a:gd name="T17" fmla="*/ 99 h 110"/>
                <a:gd name="T18" fmla="*/ 28 w 110"/>
                <a:gd name="T19" fmla="*/ 99 h 110"/>
                <a:gd name="T20" fmla="*/ 99 w 110"/>
                <a:gd name="T21" fmla="*/ 28 h 110"/>
                <a:gd name="T22" fmla="*/ 110 w 110"/>
                <a:gd name="T23" fmla="*/ 39 h 110"/>
                <a:gd name="T24" fmla="*/ 105 w 110"/>
                <a:gd name="T25" fmla="*/ 45 h 110"/>
                <a:gd name="T26" fmla="*/ 99 w 110"/>
                <a:gd name="T27" fmla="*/ 39 h 110"/>
                <a:gd name="T28" fmla="*/ 34 w 110"/>
                <a:gd name="T29" fmla="*/ 104 h 110"/>
                <a:gd name="T30" fmla="*/ 20 w 110"/>
                <a:gd name="T3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110">
                  <a:moveTo>
                    <a:pt x="20" y="110"/>
                  </a:moveTo>
                  <a:cubicBezTo>
                    <a:pt x="9" y="110"/>
                    <a:pt x="0" y="101"/>
                    <a:pt x="0" y="90"/>
                  </a:cubicBezTo>
                  <a:cubicBezTo>
                    <a:pt x="0" y="85"/>
                    <a:pt x="2" y="80"/>
                    <a:pt x="6" y="76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7" y="87"/>
                    <a:pt x="7" y="94"/>
                    <a:pt x="12" y="99"/>
                  </a:cubicBezTo>
                  <a:cubicBezTo>
                    <a:pt x="16" y="103"/>
                    <a:pt x="24" y="103"/>
                    <a:pt x="28" y="99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0" y="108"/>
                    <a:pt x="25" y="110"/>
                    <a:pt x="20" y="1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97">
              <a:extLst>
                <a:ext uri="{FF2B5EF4-FFF2-40B4-BE49-F238E27FC236}">
                  <a16:creationId xmlns:a16="http://schemas.microsoft.com/office/drawing/2014/main" id="{531320C2-E235-7AC9-A1C0-211F21EB3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01125" y="1017587"/>
              <a:ext cx="120650" cy="176213"/>
            </a:xfrm>
            <a:custGeom>
              <a:avLst/>
              <a:gdLst>
                <a:gd name="T0" fmla="*/ 16 w 32"/>
                <a:gd name="T1" fmla="*/ 47 h 47"/>
                <a:gd name="T2" fmla="*/ 0 w 32"/>
                <a:gd name="T3" fmla="*/ 31 h 47"/>
                <a:gd name="T4" fmla="*/ 13 w 32"/>
                <a:gd name="T5" fmla="*/ 5 h 47"/>
                <a:gd name="T6" fmla="*/ 16 w 32"/>
                <a:gd name="T7" fmla="*/ 0 h 47"/>
                <a:gd name="T8" fmla="*/ 19 w 32"/>
                <a:gd name="T9" fmla="*/ 5 h 47"/>
                <a:gd name="T10" fmla="*/ 32 w 32"/>
                <a:gd name="T11" fmla="*/ 31 h 47"/>
                <a:gd name="T12" fmla="*/ 16 w 32"/>
                <a:gd name="T13" fmla="*/ 47 h 47"/>
                <a:gd name="T14" fmla="*/ 16 w 32"/>
                <a:gd name="T15" fmla="*/ 14 h 47"/>
                <a:gd name="T16" fmla="*/ 8 w 32"/>
                <a:gd name="T17" fmla="*/ 31 h 47"/>
                <a:gd name="T18" fmla="*/ 16 w 32"/>
                <a:gd name="T19" fmla="*/ 39 h 47"/>
                <a:gd name="T20" fmla="*/ 24 w 32"/>
                <a:gd name="T21" fmla="*/ 31 h 47"/>
                <a:gd name="T22" fmla="*/ 16 w 32"/>
                <a:gd name="T2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7">
                  <a:moveTo>
                    <a:pt x="16" y="47"/>
                  </a:moveTo>
                  <a:cubicBezTo>
                    <a:pt x="7" y="47"/>
                    <a:pt x="0" y="40"/>
                    <a:pt x="0" y="31"/>
                  </a:cubicBezTo>
                  <a:cubicBezTo>
                    <a:pt x="0" y="24"/>
                    <a:pt x="11" y="8"/>
                    <a:pt x="13" y="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1" y="8"/>
                    <a:pt x="32" y="24"/>
                    <a:pt x="32" y="31"/>
                  </a:cubicBezTo>
                  <a:cubicBezTo>
                    <a:pt x="32" y="40"/>
                    <a:pt x="25" y="47"/>
                    <a:pt x="16" y="47"/>
                  </a:cubicBezTo>
                  <a:close/>
                  <a:moveTo>
                    <a:pt x="16" y="14"/>
                  </a:moveTo>
                  <a:cubicBezTo>
                    <a:pt x="12" y="19"/>
                    <a:pt x="10" y="25"/>
                    <a:pt x="8" y="31"/>
                  </a:cubicBezTo>
                  <a:cubicBezTo>
                    <a:pt x="8" y="35"/>
                    <a:pt x="12" y="39"/>
                    <a:pt x="16" y="39"/>
                  </a:cubicBezTo>
                  <a:cubicBezTo>
                    <a:pt x="20" y="39"/>
                    <a:pt x="24" y="35"/>
                    <a:pt x="24" y="31"/>
                  </a:cubicBezTo>
                  <a:cubicBezTo>
                    <a:pt x="22" y="25"/>
                    <a:pt x="20" y="19"/>
                    <a:pt x="16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98">
              <a:extLst>
                <a:ext uri="{FF2B5EF4-FFF2-40B4-BE49-F238E27FC236}">
                  <a16:creationId xmlns:a16="http://schemas.microsoft.com/office/drawing/2014/main" id="{9152EB76-6E6B-8662-FAA9-A5F6C6BC0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9837" y="923925"/>
              <a:ext cx="168275" cy="301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E306C6-C680-279D-8DBA-141290C99BDD}"/>
              </a:ext>
            </a:extLst>
          </p:cNvPr>
          <p:cNvGrpSpPr>
            <a:grpSpLocks noChangeAspect="1"/>
          </p:cNvGrpSpPr>
          <p:nvPr/>
        </p:nvGrpSpPr>
        <p:grpSpPr>
          <a:xfrm>
            <a:off x="6951428" y="4813317"/>
            <a:ext cx="546569" cy="548640"/>
            <a:chOff x="2192337" y="803275"/>
            <a:chExt cx="419100" cy="420688"/>
          </a:xfrm>
          <a:solidFill>
            <a:schemeClr val="tx1"/>
          </a:solidFill>
        </p:grpSpPr>
        <p:sp>
          <p:nvSpPr>
            <p:cNvPr id="22" name="Freeform 62">
              <a:extLst>
                <a:ext uri="{FF2B5EF4-FFF2-40B4-BE49-F238E27FC236}">
                  <a16:creationId xmlns:a16="http://schemas.microsoft.com/office/drawing/2014/main" id="{651237D2-281A-55F2-7E88-9AC912E6F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7" y="803275"/>
              <a:ext cx="419100" cy="420688"/>
            </a:xfrm>
            <a:custGeom>
              <a:avLst/>
              <a:gdLst>
                <a:gd name="T0" fmla="*/ 112 w 112"/>
                <a:gd name="T1" fmla="*/ 75 h 112"/>
                <a:gd name="T2" fmla="*/ 104 w 112"/>
                <a:gd name="T3" fmla="*/ 55 h 112"/>
                <a:gd name="T4" fmla="*/ 104 w 112"/>
                <a:gd name="T5" fmla="*/ 52 h 112"/>
                <a:gd name="T6" fmla="*/ 52 w 112"/>
                <a:gd name="T7" fmla="*/ 0 h 112"/>
                <a:gd name="T8" fmla="*/ 0 w 112"/>
                <a:gd name="T9" fmla="*/ 52 h 112"/>
                <a:gd name="T10" fmla="*/ 13 w 112"/>
                <a:gd name="T11" fmla="*/ 87 h 112"/>
                <a:gd name="T12" fmla="*/ 17 w 112"/>
                <a:gd name="T13" fmla="*/ 91 h 112"/>
                <a:gd name="T14" fmla="*/ 23 w 112"/>
                <a:gd name="T15" fmla="*/ 85 h 112"/>
                <a:gd name="T16" fmla="*/ 19 w 112"/>
                <a:gd name="T17" fmla="*/ 81 h 112"/>
                <a:gd name="T18" fmla="*/ 8 w 112"/>
                <a:gd name="T19" fmla="*/ 52 h 112"/>
                <a:gd name="T20" fmla="*/ 52 w 112"/>
                <a:gd name="T21" fmla="*/ 8 h 112"/>
                <a:gd name="T22" fmla="*/ 96 w 112"/>
                <a:gd name="T23" fmla="*/ 52 h 112"/>
                <a:gd name="T24" fmla="*/ 96 w 112"/>
                <a:gd name="T25" fmla="*/ 56 h 112"/>
                <a:gd name="T26" fmla="*/ 96 w 112"/>
                <a:gd name="T27" fmla="*/ 57 h 112"/>
                <a:gd name="T28" fmla="*/ 102 w 112"/>
                <a:gd name="T29" fmla="*/ 72 h 112"/>
                <a:gd name="T30" fmla="*/ 92 w 112"/>
                <a:gd name="T31" fmla="*/ 72 h 112"/>
                <a:gd name="T32" fmla="*/ 92 w 112"/>
                <a:gd name="T33" fmla="*/ 100 h 112"/>
                <a:gd name="T34" fmla="*/ 88 w 112"/>
                <a:gd name="T35" fmla="*/ 104 h 112"/>
                <a:gd name="T36" fmla="*/ 80 w 112"/>
                <a:gd name="T37" fmla="*/ 104 h 112"/>
                <a:gd name="T38" fmla="*/ 80 w 112"/>
                <a:gd name="T39" fmla="*/ 112 h 112"/>
                <a:gd name="T40" fmla="*/ 88 w 112"/>
                <a:gd name="T41" fmla="*/ 112 h 112"/>
                <a:gd name="T42" fmla="*/ 100 w 112"/>
                <a:gd name="T43" fmla="*/ 100 h 112"/>
                <a:gd name="T44" fmla="*/ 100 w 112"/>
                <a:gd name="T45" fmla="*/ 80 h 112"/>
                <a:gd name="T46" fmla="*/ 108 w 112"/>
                <a:gd name="T47" fmla="*/ 80 h 112"/>
                <a:gd name="T48" fmla="*/ 112 w 112"/>
                <a:gd name="T49" fmla="*/ 76 h 112"/>
                <a:gd name="T50" fmla="*/ 112 w 112"/>
                <a:gd name="T51" fmla="*/ 7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2" h="112">
                  <a:moveTo>
                    <a:pt x="112" y="75"/>
                  </a:moveTo>
                  <a:cubicBezTo>
                    <a:pt x="104" y="55"/>
                    <a:pt x="104" y="55"/>
                    <a:pt x="104" y="55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67"/>
                    <a:pt x="4" y="78"/>
                    <a:pt x="13" y="87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1" y="74"/>
                    <a:pt x="8" y="65"/>
                    <a:pt x="8" y="52"/>
                  </a:cubicBezTo>
                  <a:cubicBezTo>
                    <a:pt x="8" y="28"/>
                    <a:pt x="28" y="8"/>
                    <a:pt x="52" y="8"/>
                  </a:cubicBezTo>
                  <a:cubicBezTo>
                    <a:pt x="76" y="8"/>
                    <a:pt x="96" y="28"/>
                    <a:pt x="96" y="52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2" y="102"/>
                    <a:pt x="90" y="104"/>
                    <a:pt x="8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0" y="107"/>
                    <a:pt x="100" y="10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10" y="80"/>
                    <a:pt x="112" y="78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63">
              <a:extLst>
                <a:ext uri="{FF2B5EF4-FFF2-40B4-BE49-F238E27FC236}">
                  <a16:creationId xmlns:a16="http://schemas.microsoft.com/office/drawing/2014/main" id="{3E7DBD28-01A2-C4A2-BC77-6092609EE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920750"/>
              <a:ext cx="269875" cy="187325"/>
            </a:xfrm>
            <a:custGeom>
              <a:avLst/>
              <a:gdLst>
                <a:gd name="T0" fmla="*/ 170 w 170"/>
                <a:gd name="T1" fmla="*/ 49 h 118"/>
                <a:gd name="T2" fmla="*/ 118 w 170"/>
                <a:gd name="T3" fmla="*/ 49 h 118"/>
                <a:gd name="T4" fmla="*/ 104 w 170"/>
                <a:gd name="T5" fmla="*/ 75 h 118"/>
                <a:gd name="T6" fmla="*/ 67 w 170"/>
                <a:gd name="T7" fmla="*/ 0 h 118"/>
                <a:gd name="T8" fmla="*/ 43 w 170"/>
                <a:gd name="T9" fmla="*/ 49 h 118"/>
                <a:gd name="T10" fmla="*/ 0 w 170"/>
                <a:gd name="T11" fmla="*/ 49 h 118"/>
                <a:gd name="T12" fmla="*/ 0 w 170"/>
                <a:gd name="T13" fmla="*/ 68 h 118"/>
                <a:gd name="T14" fmla="*/ 52 w 170"/>
                <a:gd name="T15" fmla="*/ 68 h 118"/>
                <a:gd name="T16" fmla="*/ 67 w 170"/>
                <a:gd name="T17" fmla="*/ 42 h 118"/>
                <a:gd name="T18" fmla="*/ 104 w 170"/>
                <a:gd name="T19" fmla="*/ 118 h 118"/>
                <a:gd name="T20" fmla="*/ 128 w 170"/>
                <a:gd name="T21" fmla="*/ 68 h 118"/>
                <a:gd name="T22" fmla="*/ 170 w 170"/>
                <a:gd name="T23" fmla="*/ 68 h 118"/>
                <a:gd name="T24" fmla="*/ 170 w 170"/>
                <a:gd name="T25" fmla="*/ 4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18">
                  <a:moveTo>
                    <a:pt x="170" y="49"/>
                  </a:moveTo>
                  <a:lnTo>
                    <a:pt x="118" y="49"/>
                  </a:lnTo>
                  <a:lnTo>
                    <a:pt x="104" y="75"/>
                  </a:lnTo>
                  <a:lnTo>
                    <a:pt x="67" y="0"/>
                  </a:lnTo>
                  <a:lnTo>
                    <a:pt x="43" y="49"/>
                  </a:lnTo>
                  <a:lnTo>
                    <a:pt x="0" y="49"/>
                  </a:lnTo>
                  <a:lnTo>
                    <a:pt x="0" y="68"/>
                  </a:lnTo>
                  <a:lnTo>
                    <a:pt x="52" y="68"/>
                  </a:lnTo>
                  <a:lnTo>
                    <a:pt x="67" y="42"/>
                  </a:lnTo>
                  <a:lnTo>
                    <a:pt x="104" y="118"/>
                  </a:lnTo>
                  <a:lnTo>
                    <a:pt x="128" y="68"/>
                  </a:lnTo>
                  <a:lnTo>
                    <a:pt x="170" y="68"/>
                  </a:lnTo>
                  <a:lnTo>
                    <a:pt x="170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84709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E634-B12C-464C-B568-B3DF4D11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AND VISION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31150-C7DE-420F-9349-66CC6A320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</a:t>
            </a:r>
          </a:p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50C91-5A72-42EB-8A7B-1DB340D84B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200" dirty="0"/>
              <a:t>Objective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E9F180-C24B-483F-8D77-392A5344000E}"/>
              </a:ext>
            </a:extLst>
          </p:cNvPr>
          <p:cNvSpPr>
            <a:spLocks noGrp="1"/>
          </p:cNvSpPr>
          <p:nvPr>
            <p:ph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AC9DC6-A76E-4B00-B06F-D911A375455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2200" dirty="0"/>
              <a:t>Vision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FCDD8A-161F-4F03-A5AB-B3351A6C74E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3138" y="3120340"/>
            <a:ext cx="9998921" cy="923925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massa</a:t>
            </a:r>
          </a:p>
          <a:p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D0D855-4FF5-491F-A628-35305F78297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3244" y="2847587"/>
            <a:ext cx="10001397" cy="274320"/>
          </a:xfrm>
        </p:spPr>
        <p:txBody>
          <a:bodyPr/>
          <a:lstStyle/>
          <a:p>
            <a:r>
              <a:rPr lang="en-US" sz="2200" dirty="0"/>
              <a:t>Goals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CC9F5E-45B1-4938-98DD-37B53F63A0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Lorem ipsum </a:t>
            </a:r>
          </a:p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647518-2E82-4012-8F04-1848434E53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200" dirty="0"/>
              <a:t>Objective 2</a:t>
            </a:r>
          </a:p>
          <a:p>
            <a:endParaRPr lang="en-US" sz="22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B49E3A-1761-4046-A362-70487416E09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Lorem ipsum </a:t>
            </a:r>
          </a:p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F83030-D9F2-4171-8E00-83700B615D1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200" dirty="0"/>
              <a:t>Objective 3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25684B-7A93-4754-AC8D-D3EBF184A1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Lorem ipsum </a:t>
            </a:r>
          </a:p>
          <a:p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22C9A6-0861-46D4-ABE5-A87EF141A3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z="2200" dirty="0"/>
              <a:t>Objective 4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73034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0" indent="0">
              <a:spcBef>
                <a:spcPts val="3600"/>
              </a:spcBef>
              <a:buNone/>
            </a:pPr>
            <a:r>
              <a:rPr lang="en-US" b="1" dirty="0"/>
              <a:t>Recommendations</a:t>
            </a:r>
          </a:p>
          <a:p>
            <a:r>
              <a:rPr lang="en-US" dirty="0"/>
              <a:t>Recommendation content</a:t>
            </a:r>
          </a:p>
          <a:p>
            <a:r>
              <a:rPr lang="en-US" dirty="0"/>
              <a:t>Recommendation content </a:t>
            </a:r>
          </a:p>
          <a:p>
            <a:r>
              <a:rPr lang="en-US" dirty="0"/>
              <a:t>Recommendation content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139" y="536575"/>
            <a:ext cx="5467349" cy="1060450"/>
          </a:xfrm>
        </p:spPr>
        <p:txBody>
          <a:bodyPr/>
          <a:lstStyle/>
          <a:p>
            <a:r>
              <a:rPr lang="en-US" dirty="0"/>
              <a:t>BACKGROUND AND 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C7BE6-4BA0-48FD-A46C-D8F668518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Background</a:t>
            </a:r>
          </a:p>
          <a:p>
            <a:r>
              <a:rPr lang="en-US" dirty="0"/>
              <a:t>Background content here</a:t>
            </a:r>
          </a:p>
          <a:p>
            <a:pPr lvl="1"/>
            <a:r>
              <a:rPr lang="en-US" dirty="0"/>
              <a:t>First subpoint</a:t>
            </a:r>
          </a:p>
          <a:p>
            <a:pPr lvl="1"/>
            <a:r>
              <a:rPr lang="en-US" dirty="0"/>
              <a:t>Second subpoint</a:t>
            </a:r>
          </a:p>
          <a:p>
            <a:r>
              <a:rPr lang="en-US" dirty="0"/>
              <a:t>Background content here</a:t>
            </a:r>
          </a:p>
          <a:p>
            <a:r>
              <a:rPr lang="en-US" dirty="0"/>
              <a:t>Background content here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45136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138" y="536575"/>
            <a:ext cx="9998921" cy="587375"/>
          </a:xfrm>
        </p:spPr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400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178F7AD-B47B-C0B8-BC2A-EB1864B051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358801"/>
              </p:ext>
            </p:extLst>
          </p:nvPr>
        </p:nvGraphicFramePr>
        <p:xfrm>
          <a:off x="973138" y="1984375"/>
          <a:ext cx="10003539" cy="3629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9077">
                  <a:extLst>
                    <a:ext uri="{9D8B030D-6E8A-4147-A177-3AD203B41FA5}">
                      <a16:colId xmlns:a16="http://schemas.microsoft.com/office/drawing/2014/main" val="1106125861"/>
                    </a:ext>
                  </a:extLst>
                </a:gridCol>
                <a:gridCol w="1429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9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077">
                  <a:extLst>
                    <a:ext uri="{9D8B030D-6E8A-4147-A177-3AD203B41FA5}">
                      <a16:colId xmlns:a16="http://schemas.microsoft.com/office/drawing/2014/main" val="3951679836"/>
                    </a:ext>
                  </a:extLst>
                </a:gridCol>
                <a:gridCol w="1429077">
                  <a:extLst>
                    <a:ext uri="{9D8B030D-6E8A-4147-A177-3AD203B41FA5}">
                      <a16:colId xmlns:a16="http://schemas.microsoft.com/office/drawing/2014/main" val="1331695783"/>
                    </a:ext>
                  </a:extLst>
                </a:gridCol>
                <a:gridCol w="1429077">
                  <a:extLst>
                    <a:ext uri="{9D8B030D-6E8A-4147-A177-3AD203B41FA5}">
                      <a16:colId xmlns:a16="http://schemas.microsoft.com/office/drawing/2014/main" val="3307227731"/>
                    </a:ext>
                  </a:extLst>
                </a:gridCol>
                <a:gridCol w="1429077">
                  <a:extLst>
                    <a:ext uri="{9D8B030D-6E8A-4147-A177-3AD203B41FA5}">
                      <a16:colId xmlns:a16="http://schemas.microsoft.com/office/drawing/2014/main" val="806672476"/>
                    </a:ext>
                  </a:extLst>
                </a:gridCol>
              </a:tblGrid>
              <a:tr h="335007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Predictors</a:t>
                      </a:r>
                    </a:p>
                  </a:txBody>
                  <a:tcPr marT="27432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Incidence</a:t>
                      </a:r>
                    </a:p>
                  </a:txBody>
                  <a:tcPr marT="27432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HR (95% CI)</a:t>
                      </a:r>
                    </a:p>
                  </a:txBody>
                  <a:tcPr marT="27432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Incidence</a:t>
                      </a:r>
                    </a:p>
                  </a:txBody>
                  <a:tcPr marT="27432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HR (95% CI)</a:t>
                      </a:r>
                    </a:p>
                  </a:txBody>
                  <a:tcPr marT="27432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Incidence</a:t>
                      </a:r>
                    </a:p>
                  </a:txBody>
                  <a:tcPr marT="27432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HR (95% CI)</a:t>
                      </a:r>
                    </a:p>
                  </a:txBody>
                  <a:tcPr marT="27432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948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 (ref)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 0.91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84" rtl="0" eaLnBrk="1" fontAlgn="t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 (ref)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 0.15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84" rtl="0" eaLnBrk="1" fontAlgn="t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 (ref)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948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3.3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2.54 (1.85-3.49)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1.6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1.71 (1.13-2.59)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  0.72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4.9 (2.10-11.5)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948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5.0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3.80 (2.73-5.28)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2.6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2.92 (1.91-4.45)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7.7 (2.93-17.0)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8948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6.8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5.16 (3.30-8.06)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2.9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3.22 (1.70-6.11)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2.2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4.8 (5.50-39.6)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8948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8.9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6.84 (3.27-14.3)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1.1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1.25 (0.17-9.09)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2.2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8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5.2 (3.16-73.3)</a:t>
                      </a:r>
                    </a:p>
                  </a:txBody>
                  <a:tcPr marL="60969" marR="6096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412855"/>
                  </a:ext>
                </a:extLst>
              </a:tr>
            </a:tbl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95088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OR </a:t>
            </a:r>
            <a:br>
              <a:rPr lang="en-US" dirty="0"/>
            </a:br>
            <a:r>
              <a:rPr lang="en-US" dirty="0"/>
              <a:t>PROCESS TITLE</a:t>
            </a:r>
            <a:br>
              <a:rPr lang="en-US" sz="4000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Type your content text in this area. If title area needs to be expanded, this content text box can be narrowed or deleted.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8ED803-74B0-9C3F-EB42-E149C5F905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179121"/>
              </p:ext>
            </p:extLst>
          </p:nvPr>
        </p:nvGraphicFramePr>
        <p:xfrm>
          <a:off x="1143000" y="2847975"/>
          <a:ext cx="11048999" cy="36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13496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OR </a:t>
            </a:r>
            <a:br>
              <a:rPr lang="en-US" dirty="0"/>
            </a:br>
            <a:r>
              <a:rPr lang="en-US" dirty="0"/>
              <a:t>PROCESS TITLE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Type your content text in this area. If title area needs to be expanded, this content text box can be narrowed or deleted.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F496647-5CA4-F791-907D-821C4E1F57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304513"/>
              </p:ext>
            </p:extLst>
          </p:nvPr>
        </p:nvGraphicFramePr>
        <p:xfrm>
          <a:off x="1" y="2849944"/>
          <a:ext cx="7284719" cy="3666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402F280-F8BF-D9BC-9BD5-817D51247FDE}"/>
              </a:ext>
            </a:extLst>
          </p:cNvPr>
          <p:cNvSpPr txBox="1"/>
          <p:nvPr/>
        </p:nvSpPr>
        <p:spPr>
          <a:xfrm>
            <a:off x="6954395" y="2875343"/>
            <a:ext cx="2112264" cy="150810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000" b="1" dirty="0"/>
              <a:t>2019</a:t>
            </a:r>
          </a:p>
          <a:p>
            <a:r>
              <a:rPr lang="en-US" sz="1800" dirty="0"/>
              <a:t>Lorem ipsum dolor sit </a:t>
            </a:r>
            <a:r>
              <a:rPr lang="en-US" sz="1800" dirty="0" err="1"/>
              <a:t>amet</a:t>
            </a:r>
            <a:r>
              <a:rPr lang="en-US" sz="1800" dirty="0"/>
              <a:t>, </a:t>
            </a:r>
            <a:r>
              <a:rPr lang="en-US" sz="1800" dirty="0" err="1"/>
              <a:t>eum</a:t>
            </a:r>
            <a:r>
              <a:rPr lang="en-US" sz="1800" dirty="0"/>
              <a:t> et </a:t>
            </a:r>
            <a:r>
              <a:rPr lang="en-US" sz="1800" dirty="0" err="1"/>
              <a:t>audiam</a:t>
            </a:r>
            <a:r>
              <a:rPr lang="en-US" sz="1800" dirty="0"/>
              <a:t> </a:t>
            </a:r>
            <a:r>
              <a:rPr lang="en-US" sz="1800" dirty="0" err="1"/>
              <a:t>salutatus</a:t>
            </a:r>
            <a:r>
              <a:rPr lang="en-US" sz="1800" dirty="0"/>
              <a:t>, an </a:t>
            </a:r>
            <a:r>
              <a:rPr lang="en-US" sz="1800" dirty="0" err="1"/>
              <a:t>essent</a:t>
            </a:r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36384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13">
            <a:extLst>
              <a:ext uri="{FF2B5EF4-FFF2-40B4-BE49-F238E27FC236}">
                <a16:creationId xmlns:a16="http://schemas.microsoft.com/office/drawing/2014/main" id="{F28BFEA6-1DAC-D64E-8982-455EEBF571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093981"/>
              </p:ext>
            </p:extLst>
          </p:nvPr>
        </p:nvGraphicFramePr>
        <p:xfrm>
          <a:off x="571500" y="536575"/>
          <a:ext cx="5175250" cy="580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02ABD-8170-4BA8-96AE-F655AE90F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488" y="1984374"/>
            <a:ext cx="5226050" cy="435292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Icon subhead </a:t>
            </a:r>
          </a:p>
          <a:p>
            <a:r>
              <a:rPr lang="en-US" dirty="0"/>
              <a:t>Type your first point here </a:t>
            </a:r>
          </a:p>
          <a:p>
            <a:pPr lvl="1"/>
            <a:r>
              <a:rPr lang="en-US" dirty="0"/>
              <a:t>First subpoint here</a:t>
            </a:r>
          </a:p>
          <a:p>
            <a:pPr lvl="1"/>
            <a:r>
              <a:rPr lang="en-US" dirty="0"/>
              <a:t>Second subpoint here</a:t>
            </a:r>
          </a:p>
          <a:p>
            <a:pPr marL="0" indent="0">
              <a:buNone/>
            </a:pPr>
            <a:r>
              <a:rPr lang="en-US" b="1" dirty="0"/>
              <a:t>Icon subheading here</a:t>
            </a:r>
          </a:p>
          <a:p>
            <a:r>
              <a:rPr lang="en-US" dirty="0"/>
              <a:t>Type your first point here</a:t>
            </a:r>
          </a:p>
          <a:p>
            <a:r>
              <a:rPr lang="en-US" dirty="0"/>
              <a:t>Type your second point here</a:t>
            </a:r>
          </a:p>
          <a:p>
            <a:pPr marL="0" indent="0">
              <a:buNone/>
            </a:pPr>
            <a:r>
              <a:rPr lang="en-US" b="1" dirty="0"/>
              <a:t>Icon subheading here</a:t>
            </a:r>
          </a:p>
          <a:p>
            <a:r>
              <a:rPr lang="en-US" dirty="0"/>
              <a:t>Type your first point here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012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Llms</a:t>
            </a:r>
            <a:r>
              <a:rPr lang="en-US" dirty="0"/>
              <a:t> suffer from vulnerabilities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what?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b="1" dirty="0"/>
              <a:t>Vulnerabilities in LLMs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Poisoning</a:t>
            </a:r>
            <a:r>
              <a:rPr lang="en-US" baseline="30000" dirty="0"/>
              <a:t>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2211D-6AC1-67C6-22D5-43C145C9C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849" y="2553078"/>
            <a:ext cx="3276600" cy="3937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4C8F7D-DBB2-6C68-182A-E050DFE6B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66" y="2564094"/>
            <a:ext cx="2681667" cy="3937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737488-1CBD-F148-C798-F6592CBDD20D}"/>
              </a:ext>
            </a:extLst>
          </p:cNvPr>
          <p:cNvSpPr/>
          <p:nvPr/>
        </p:nvSpPr>
        <p:spPr>
          <a:xfrm>
            <a:off x="9643050" y="2553078"/>
            <a:ext cx="1582400" cy="135281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C520B0A-B026-77FE-4A8B-E53CE52E3935}"/>
              </a:ext>
            </a:extLst>
          </p:cNvPr>
          <p:cNvSpPr/>
          <p:nvPr/>
        </p:nvSpPr>
        <p:spPr>
          <a:xfrm>
            <a:off x="7093724" y="4330966"/>
            <a:ext cx="936434" cy="5687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5093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248615542"/>
              </p:ext>
            </p:extLst>
          </p:nvPr>
        </p:nvGraphicFramePr>
        <p:xfrm>
          <a:off x="5746750" y="1984375"/>
          <a:ext cx="5919788" cy="4352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86675" y="1993802"/>
            <a:ext cx="2590800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000" b="1" dirty="0"/>
              <a:t>Chart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Side title here</a:t>
            </a:r>
          </a:p>
          <a:p>
            <a:pPr marL="0" indent="0">
              <a:buNone/>
            </a:pPr>
            <a:r>
              <a:rPr lang="en-US" dirty="0"/>
              <a:t>Type your first point here </a:t>
            </a:r>
          </a:p>
          <a:p>
            <a:pPr marL="0" indent="0">
              <a:buNone/>
            </a:pPr>
            <a:r>
              <a:rPr lang="en-US" dirty="0"/>
              <a:t>Type your second point here</a:t>
            </a:r>
          </a:p>
          <a:p>
            <a:pPr marL="457200" lvl="1" indent="0">
              <a:buNone/>
            </a:pPr>
            <a:r>
              <a:rPr lang="en-US" dirty="0"/>
              <a:t>First subpoint </a:t>
            </a:r>
          </a:p>
          <a:p>
            <a:pPr marL="457200" lvl="1" indent="0">
              <a:buNone/>
            </a:pPr>
            <a:r>
              <a:rPr lang="en-US" dirty="0"/>
              <a:t>Second subpoint</a:t>
            </a:r>
          </a:p>
          <a:p>
            <a:pPr marL="0" indent="0">
              <a:buNone/>
            </a:pPr>
            <a:r>
              <a:rPr lang="en-US" dirty="0"/>
              <a:t>Type your third point here</a:t>
            </a:r>
          </a:p>
          <a:p>
            <a:pPr marL="457200" lvl="1" indent="0">
              <a:buNone/>
            </a:pPr>
            <a:r>
              <a:rPr lang="en-US" dirty="0"/>
              <a:t>First subpoint</a:t>
            </a:r>
          </a:p>
          <a:p>
            <a:pPr marL="457200" lvl="1" indent="0">
              <a:buNone/>
            </a:pPr>
            <a:r>
              <a:rPr lang="en-US" dirty="0"/>
              <a:t>Second subpoint</a:t>
            </a:r>
          </a:p>
          <a:p>
            <a:pPr marL="0" indent="0">
              <a:buNone/>
            </a:pPr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95156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ABF5851-1E31-0A45-9ED6-719B9A4A2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130563"/>
              </p:ext>
            </p:extLst>
          </p:nvPr>
        </p:nvGraphicFramePr>
        <p:xfrm>
          <a:off x="7378699" y="1918668"/>
          <a:ext cx="4285797" cy="4128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Freeform 6">
            <a:extLst>
              <a:ext uri="{FF2B5EF4-FFF2-40B4-BE49-F238E27FC236}">
                <a16:creationId xmlns:a16="http://schemas.microsoft.com/office/drawing/2014/main" id="{F5BCFA4E-0977-0640-BD3A-A3623FC47DC7}"/>
              </a:ext>
            </a:extLst>
          </p:cNvPr>
          <p:cNvSpPr/>
          <p:nvPr/>
        </p:nvSpPr>
        <p:spPr>
          <a:xfrm flipH="1">
            <a:off x="10204223" y="1800237"/>
            <a:ext cx="615646" cy="305576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626054 w 626054"/>
              <a:gd name="connsiteY0" fmla="*/ 265258 h 265258"/>
              <a:gd name="connsiteX1" fmla="*/ 345440 w 626054"/>
              <a:gd name="connsiteY1" fmla="*/ 0 h 265258"/>
              <a:gd name="connsiteX2" fmla="*/ 0 w 626054"/>
              <a:gd name="connsiteY2" fmla="*/ 0 h 265258"/>
              <a:gd name="connsiteX0" fmla="*/ 626054 w 626054"/>
              <a:gd name="connsiteY0" fmla="*/ 278439 h 278439"/>
              <a:gd name="connsiteX1" fmla="*/ 345440 w 626054"/>
              <a:gd name="connsiteY1" fmla="*/ 0 h 278439"/>
              <a:gd name="connsiteX2" fmla="*/ 0 w 626054"/>
              <a:gd name="connsiteY2" fmla="*/ 0 h 278439"/>
              <a:gd name="connsiteX0" fmla="*/ 548910 w 548910"/>
              <a:gd name="connsiteY0" fmla="*/ 304800 h 304800"/>
              <a:gd name="connsiteX1" fmla="*/ 345440 w 548910"/>
              <a:gd name="connsiteY1" fmla="*/ 0 h 304800"/>
              <a:gd name="connsiteX2" fmla="*/ 0 w 548910"/>
              <a:gd name="connsiteY2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8910" h="304800">
                <a:moveTo>
                  <a:pt x="548910" y="30480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  <a:cs typeface="Helvetica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A9F9C3-FCC7-9C44-9C1E-37F37A544337}"/>
              </a:ext>
            </a:extLst>
          </p:cNvPr>
          <p:cNvSpPr/>
          <p:nvPr/>
        </p:nvSpPr>
        <p:spPr>
          <a:xfrm>
            <a:off x="10843986" y="1657362"/>
            <a:ext cx="1123068" cy="732508"/>
          </a:xfrm>
          <a:prstGeom prst="rect">
            <a:avLst/>
          </a:prstGeom>
        </p:spPr>
        <p:txBody>
          <a:bodyPr wrap="square" lIns="27432" tIns="0" rIns="0" bIns="0">
            <a:spAutoFit/>
          </a:bodyPr>
          <a:lstStyle/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ea typeface="Open Sans Extrabold" pitchFamily="34" charset="0"/>
                <a:cs typeface="Arial" panose="020B0604020202020204" pitchFamily="34" charset="0"/>
              </a:rPr>
              <a:t>59%</a:t>
            </a:r>
          </a:p>
          <a:p>
            <a:pPr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9E6C2ED-4D35-EC4A-9588-A7C807216F06}"/>
              </a:ext>
            </a:extLst>
          </p:cNvPr>
          <p:cNvSpPr/>
          <p:nvPr/>
        </p:nvSpPr>
        <p:spPr>
          <a:xfrm flipV="1">
            <a:off x="7606398" y="5113372"/>
            <a:ext cx="287121" cy="387364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81897 w 581897"/>
              <a:gd name="connsiteY0" fmla="*/ 220430 h 220430"/>
              <a:gd name="connsiteX1" fmla="*/ 345440 w 581897"/>
              <a:gd name="connsiteY1" fmla="*/ 0 h 220430"/>
              <a:gd name="connsiteX2" fmla="*/ 0 w 581897"/>
              <a:gd name="connsiteY2" fmla="*/ 0 h 22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97" h="220430">
                <a:moveTo>
                  <a:pt x="581897" y="22043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  <a:cs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EF19F5-4010-8942-9014-1DF10E5BC0D1}"/>
              </a:ext>
            </a:extLst>
          </p:cNvPr>
          <p:cNvSpPr/>
          <p:nvPr/>
        </p:nvSpPr>
        <p:spPr>
          <a:xfrm>
            <a:off x="6154738" y="5354662"/>
            <a:ext cx="1438341" cy="497059"/>
          </a:xfrm>
          <a:prstGeom prst="rect">
            <a:avLst/>
          </a:prstGeom>
        </p:spPr>
        <p:txBody>
          <a:bodyPr wrap="square" lIns="0" tIns="0" rIns="27432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2000" b="1" dirty="0">
                <a:ea typeface="Open Sans Extrabold" pitchFamily="34" charset="0"/>
                <a:cs typeface="Arial" panose="020B0604020202020204" pitchFamily="34" charset="0"/>
              </a:rPr>
              <a:t>23%</a:t>
            </a:r>
          </a:p>
          <a:p>
            <a:pPr algn="r">
              <a:lnSpc>
                <a:spcPct val="85000"/>
              </a:lnSpc>
            </a:pPr>
            <a:r>
              <a:rPr lang="en-US" sz="1800" dirty="0">
                <a:ea typeface="Open Sans Extrabold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845F171-EF3A-D740-A464-3422F9B7AD55}"/>
              </a:ext>
            </a:extLst>
          </p:cNvPr>
          <p:cNvSpPr/>
          <p:nvPr/>
        </p:nvSpPr>
        <p:spPr>
          <a:xfrm flipV="1">
            <a:off x="7118225" y="4490088"/>
            <a:ext cx="512288" cy="141554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477892 w 477892"/>
              <a:gd name="connsiteY0" fmla="*/ 124716 h 124716"/>
              <a:gd name="connsiteX1" fmla="*/ 345440 w 477892"/>
              <a:gd name="connsiteY1" fmla="*/ 0 h 124716"/>
              <a:gd name="connsiteX2" fmla="*/ 0 w 477892"/>
              <a:gd name="connsiteY2" fmla="*/ 0 h 12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892" h="124716">
                <a:moveTo>
                  <a:pt x="477892" y="124716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  <a:cs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EA2CC-B228-7E4C-A08E-AF28CD03C0EA}"/>
              </a:ext>
            </a:extLst>
          </p:cNvPr>
          <p:cNvSpPr/>
          <p:nvPr/>
        </p:nvSpPr>
        <p:spPr>
          <a:xfrm>
            <a:off x="6094412" y="4466277"/>
            <a:ext cx="1013971" cy="732508"/>
          </a:xfrm>
          <a:prstGeom prst="rect">
            <a:avLst/>
          </a:prstGeom>
        </p:spPr>
        <p:txBody>
          <a:bodyPr wrap="square" lIns="0" tIns="0" rIns="27432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2000" b="1" dirty="0">
                <a:ea typeface="Open Sans Extrabold" pitchFamily="34" charset="0"/>
                <a:cs typeface="Arial" panose="020B0604020202020204" pitchFamily="34" charset="0"/>
              </a:rPr>
              <a:t>7%</a:t>
            </a:r>
          </a:p>
          <a:p>
            <a:pPr algn="r">
              <a:lnSpc>
                <a:spcPct val="85000"/>
              </a:lnSpc>
            </a:pPr>
            <a:r>
              <a:rPr lang="en-US" sz="1800" dirty="0">
                <a:ea typeface="Open Sans Extrabold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E88D82B-642F-204D-A781-9906A657AA47}"/>
              </a:ext>
            </a:extLst>
          </p:cNvPr>
          <p:cNvSpPr/>
          <p:nvPr/>
        </p:nvSpPr>
        <p:spPr>
          <a:xfrm flipV="1">
            <a:off x="6973183" y="3754055"/>
            <a:ext cx="566219" cy="51678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12910 w 512910"/>
              <a:gd name="connsiteY0" fmla="*/ 145300 h 145300"/>
              <a:gd name="connsiteX1" fmla="*/ 345440 w 512910"/>
              <a:gd name="connsiteY1" fmla="*/ 0 h 145300"/>
              <a:gd name="connsiteX2" fmla="*/ 0 w 512910"/>
              <a:gd name="connsiteY2" fmla="*/ 0 h 14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910" h="145300">
                <a:moveTo>
                  <a:pt x="512910" y="145300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  <a:cs typeface="Helvetica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6B0AA-9F34-E645-99A1-017A91B33A36}"/>
              </a:ext>
            </a:extLst>
          </p:cNvPr>
          <p:cNvSpPr/>
          <p:nvPr/>
        </p:nvSpPr>
        <p:spPr>
          <a:xfrm>
            <a:off x="6094412" y="3649662"/>
            <a:ext cx="864305" cy="732508"/>
          </a:xfrm>
          <a:prstGeom prst="rect">
            <a:avLst/>
          </a:prstGeom>
        </p:spPr>
        <p:txBody>
          <a:bodyPr wrap="square" lIns="0" tIns="0" rIns="27432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2000" b="1" dirty="0">
                <a:ea typeface="Open Sans Extrabold" pitchFamily="34" charset="0"/>
                <a:cs typeface="Arial" panose="020B0604020202020204" pitchFamily="34" charset="0"/>
              </a:rPr>
              <a:t>6%</a:t>
            </a:r>
          </a:p>
          <a:p>
            <a:pPr algn="r">
              <a:lnSpc>
                <a:spcPct val="85000"/>
              </a:lnSpc>
            </a:pPr>
            <a:r>
              <a:rPr lang="en-US" sz="1800" dirty="0">
                <a:ea typeface="Open Sans Extrabold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D0E1BF4-81CA-684B-814C-89EAB848B884}"/>
              </a:ext>
            </a:extLst>
          </p:cNvPr>
          <p:cNvSpPr/>
          <p:nvPr/>
        </p:nvSpPr>
        <p:spPr>
          <a:xfrm>
            <a:off x="7467599" y="2635453"/>
            <a:ext cx="484425" cy="118859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558800 w 558800"/>
              <a:gd name="connsiteY0" fmla="*/ 206341 h 206341"/>
              <a:gd name="connsiteX1" fmla="*/ 345440 w 558800"/>
              <a:gd name="connsiteY1" fmla="*/ 0 h 206341"/>
              <a:gd name="connsiteX2" fmla="*/ 0 w 558800"/>
              <a:gd name="connsiteY2" fmla="*/ 0 h 2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00" h="206341">
                <a:moveTo>
                  <a:pt x="558800" y="206341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  <a:cs typeface="Helvetica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25FB9F-F9BB-C14C-A528-CF7D96F55A96}"/>
              </a:ext>
            </a:extLst>
          </p:cNvPr>
          <p:cNvSpPr/>
          <p:nvPr/>
        </p:nvSpPr>
        <p:spPr>
          <a:xfrm>
            <a:off x="6000751" y="2508452"/>
            <a:ext cx="1470446" cy="497059"/>
          </a:xfrm>
          <a:prstGeom prst="rect">
            <a:avLst/>
          </a:prstGeom>
        </p:spPr>
        <p:txBody>
          <a:bodyPr wrap="square" lIns="0" tIns="0" rIns="27432" bIns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2000" b="1" dirty="0">
                <a:ea typeface="Open Sans Extrabold" pitchFamily="34" charset="0"/>
                <a:cs typeface="Arial" panose="020B0604020202020204" pitchFamily="34" charset="0"/>
              </a:rPr>
              <a:t>16%</a:t>
            </a:r>
          </a:p>
          <a:p>
            <a:pPr algn="r">
              <a:lnSpc>
                <a:spcPct val="85000"/>
              </a:lnSpc>
            </a:pPr>
            <a:r>
              <a:rPr lang="en-US" sz="1800" dirty="0">
                <a:ea typeface="Open Sans Extrabold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8FC691A-1ABB-C04F-BF08-841541F73E07}"/>
              </a:ext>
            </a:extLst>
          </p:cNvPr>
          <p:cNvSpPr/>
          <p:nvPr/>
        </p:nvSpPr>
        <p:spPr>
          <a:xfrm>
            <a:off x="8042275" y="1855179"/>
            <a:ext cx="768150" cy="258392"/>
          </a:xfrm>
          <a:custGeom>
            <a:avLst/>
            <a:gdLst>
              <a:gd name="connsiteX0" fmla="*/ 670560 w 670560"/>
              <a:gd name="connsiteY0" fmla="*/ 304800 h 304800"/>
              <a:gd name="connsiteX1" fmla="*/ 345440 w 670560"/>
              <a:gd name="connsiteY1" fmla="*/ 0 h 304800"/>
              <a:gd name="connsiteX2" fmla="*/ 0 w 670560"/>
              <a:gd name="connsiteY2" fmla="*/ 0 h 304800"/>
              <a:gd name="connsiteX0" fmla="*/ 481054 w 481054"/>
              <a:gd name="connsiteY0" fmla="*/ 290855 h 290855"/>
              <a:gd name="connsiteX1" fmla="*/ 345440 w 481054"/>
              <a:gd name="connsiteY1" fmla="*/ 0 h 290855"/>
              <a:gd name="connsiteX2" fmla="*/ 0 w 481054"/>
              <a:gd name="connsiteY2" fmla="*/ 0 h 290855"/>
              <a:gd name="connsiteX0" fmla="*/ 435573 w 435573"/>
              <a:gd name="connsiteY0" fmla="*/ 192310 h 192310"/>
              <a:gd name="connsiteX1" fmla="*/ 345440 w 435573"/>
              <a:gd name="connsiteY1" fmla="*/ 0 h 192310"/>
              <a:gd name="connsiteX2" fmla="*/ 0 w 435573"/>
              <a:gd name="connsiteY2" fmla="*/ 0 h 192310"/>
              <a:gd name="connsiteX0" fmla="*/ 438683 w 438683"/>
              <a:gd name="connsiteY0" fmla="*/ 199747 h 199747"/>
              <a:gd name="connsiteX1" fmla="*/ 345440 w 438683"/>
              <a:gd name="connsiteY1" fmla="*/ 0 h 199747"/>
              <a:gd name="connsiteX2" fmla="*/ 0 w 438683"/>
              <a:gd name="connsiteY2" fmla="*/ 0 h 19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683" h="199747">
                <a:moveTo>
                  <a:pt x="438683" y="199747"/>
                </a:moveTo>
                <a:lnTo>
                  <a:pt x="34544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  <a:cs typeface="Helvetica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41FBFF-D64E-8E4E-887C-C30481602889}"/>
              </a:ext>
            </a:extLst>
          </p:cNvPr>
          <p:cNvSpPr/>
          <p:nvPr/>
        </p:nvSpPr>
        <p:spPr>
          <a:xfrm>
            <a:off x="6438900" y="1707957"/>
            <a:ext cx="1583816" cy="497059"/>
          </a:xfrm>
          <a:prstGeom prst="rect">
            <a:avLst/>
          </a:prstGeom>
        </p:spPr>
        <p:txBody>
          <a:bodyPr wrap="square" lIns="0" tIns="0" rIns="27432" bIns="0">
            <a:spAutoFit/>
          </a:bodyPr>
          <a:lstStyle/>
          <a:p>
            <a:pPr algn="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ea typeface="Open Sans Extrabold" pitchFamily="34" charset="0"/>
                <a:cs typeface="Arial" panose="020B0604020202020204" pitchFamily="34" charset="0"/>
              </a:rPr>
              <a:t>11%</a:t>
            </a:r>
          </a:p>
          <a:p>
            <a:pPr algn="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9C8E8402-0B0A-1A4F-A1F2-F28CB8187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683" y="3641305"/>
            <a:ext cx="2173828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>
                <a:solidFill>
                  <a:schemeClr val="bg2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chemeClr val="bg2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>
                <a:solidFill>
                  <a:schemeClr val="bg2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>
                <a:solidFill>
                  <a:schemeClr val="bg2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>
                <a:solidFill>
                  <a:schemeClr val="bg2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>
                <a:solidFill>
                  <a:schemeClr val="bg2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»"/>
              <a:defRPr>
                <a:solidFill>
                  <a:schemeClr val="bg2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+mn-lt"/>
                <a:ea typeface="Open Sans Semibold" pitchFamily="34" charset="0"/>
                <a:cs typeface="Arial" panose="020B0604020202020204" pitchFamily="34" charset="0"/>
              </a:rPr>
              <a:t>Patients</a:t>
            </a:r>
            <a:br>
              <a:rPr lang="en-US" altLang="en-US" sz="2400" b="1" dirty="0">
                <a:solidFill>
                  <a:schemeClr val="tx1"/>
                </a:solidFill>
                <a:latin typeface="+mn-lt"/>
                <a:ea typeface="Open Sans Semibold" pitchFamily="34" charset="0"/>
                <a:cs typeface="Arial" panose="020B0604020202020204" pitchFamily="34" charset="0"/>
              </a:rPr>
            </a:br>
            <a:r>
              <a:rPr lang="en-US" altLang="en-US" sz="2400" b="1" dirty="0">
                <a:solidFill>
                  <a:schemeClr val="tx1"/>
                </a:solidFill>
                <a:latin typeface="+mn-lt"/>
                <a:ea typeface="Open Sans Semibold" pitchFamily="34" charset="0"/>
                <a:cs typeface="Arial" panose="020B0604020202020204" pitchFamily="34" charset="0"/>
              </a:rPr>
              <a:t>(%)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Side title here</a:t>
            </a:r>
          </a:p>
          <a:p>
            <a:r>
              <a:rPr lang="en-US" dirty="0"/>
              <a:t>First bulleted point here</a:t>
            </a:r>
          </a:p>
          <a:p>
            <a:r>
              <a:rPr lang="en-US" dirty="0"/>
              <a:t>Second bulleted point </a:t>
            </a:r>
          </a:p>
          <a:p>
            <a:pPr lvl="1"/>
            <a:r>
              <a:rPr lang="en-US" dirty="0"/>
              <a:t>First subpoint</a:t>
            </a:r>
          </a:p>
          <a:p>
            <a:pPr lvl="1"/>
            <a:r>
              <a:rPr lang="en-US" dirty="0"/>
              <a:t>Second subpoint</a:t>
            </a:r>
          </a:p>
          <a:p>
            <a:r>
              <a:rPr lang="en-US" dirty="0"/>
              <a:t>Third bulleted point here</a:t>
            </a:r>
          </a:p>
          <a:p>
            <a:pPr lvl="1"/>
            <a:r>
              <a:rPr lang="en-US" dirty="0"/>
              <a:t>First subpoint</a:t>
            </a:r>
          </a:p>
          <a:p>
            <a:pPr lvl="1"/>
            <a:r>
              <a:rPr lang="en-US" dirty="0"/>
              <a:t>Second subpoint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063071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558556"/>
              </p:ext>
            </p:extLst>
          </p:nvPr>
        </p:nvGraphicFramePr>
        <p:xfrm>
          <a:off x="973137" y="1984374"/>
          <a:ext cx="10693401" cy="4195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473737B-8C23-4C2C-A5AF-E0707E5F8C81}"/>
              </a:ext>
            </a:extLst>
          </p:cNvPr>
          <p:cNvSpPr txBox="1"/>
          <p:nvPr/>
        </p:nvSpPr>
        <p:spPr>
          <a:xfrm rot="16200000">
            <a:off x="390929" y="3754773"/>
            <a:ext cx="1441420" cy="27699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sz="1800" dirty="0"/>
              <a:t>Patients (%)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23372-A799-479F-A82B-87F18FF5AED2}"/>
              </a:ext>
            </a:extLst>
          </p:cNvPr>
          <p:cNvSpPr txBox="1"/>
          <p:nvPr/>
        </p:nvSpPr>
        <p:spPr>
          <a:xfrm>
            <a:off x="4640580" y="1984375"/>
            <a:ext cx="3688080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000" b="1" dirty="0"/>
              <a:t>Chart title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17522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845402"/>
              </p:ext>
            </p:extLst>
          </p:nvPr>
        </p:nvGraphicFramePr>
        <p:xfrm>
          <a:off x="973138" y="1984376"/>
          <a:ext cx="10007600" cy="4011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37001" y="5615801"/>
            <a:ext cx="2141822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800" dirty="0"/>
              <a:t>Follow-up (months)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681296" y="2756673"/>
            <a:ext cx="1410981" cy="911019"/>
            <a:chOff x="9653908" y="2480723"/>
            <a:chExt cx="1410981" cy="911019"/>
          </a:xfrm>
        </p:grpSpPr>
        <p:sp>
          <p:nvSpPr>
            <p:cNvPr id="11" name="TextBox 10"/>
            <p:cNvSpPr txBox="1"/>
            <p:nvPr/>
          </p:nvSpPr>
          <p:spPr>
            <a:xfrm>
              <a:off x="10046662" y="2480723"/>
              <a:ext cx="1018227" cy="911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Group</a:t>
              </a: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rPr>
                <a:t> 1</a:t>
              </a:r>
            </a:p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kern="0" baseline="0" dirty="0"/>
                <a:t>Group</a:t>
              </a:r>
              <a:r>
                <a:rPr lang="en-US" sz="1800" kern="0" dirty="0"/>
                <a:t> 2</a:t>
              </a:r>
            </a:p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Group</a:t>
              </a:r>
              <a:r>
                <a:rPr kumimoji="0" lang="en-US" sz="18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rPr>
                <a:t> 3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9653908" y="2618034"/>
              <a:ext cx="375557" cy="0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>
            <a:xfrm>
              <a:off x="9653908" y="2904851"/>
              <a:ext cx="375557" cy="0"/>
            </a:xfrm>
            <a:prstGeom prst="lin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>
              <a:off x="9653908" y="3191667"/>
              <a:ext cx="375557" cy="0"/>
            </a:xfrm>
            <a:prstGeom prst="line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</a:ln>
            <a:effectLst/>
          </p:spPr>
        </p:cxnSp>
      </p:grpSp>
      <p:sp>
        <p:nvSpPr>
          <p:cNvPr id="26" name="Freeform 25"/>
          <p:cNvSpPr/>
          <p:nvPr/>
        </p:nvSpPr>
        <p:spPr>
          <a:xfrm>
            <a:off x="1997871" y="3853604"/>
            <a:ext cx="7247007" cy="1321536"/>
          </a:xfrm>
          <a:custGeom>
            <a:avLst/>
            <a:gdLst>
              <a:gd name="connsiteX0" fmla="*/ 0 w 5715000"/>
              <a:gd name="connsiteY0" fmla="*/ 1420586 h 1420586"/>
              <a:gd name="connsiteX1" fmla="*/ 0 w 5715000"/>
              <a:gd name="connsiteY1" fmla="*/ 1159329 h 1420586"/>
              <a:gd name="connsiteX2" fmla="*/ 718457 w 5715000"/>
              <a:gd name="connsiteY2" fmla="*/ 1159329 h 1420586"/>
              <a:gd name="connsiteX3" fmla="*/ 718457 w 5715000"/>
              <a:gd name="connsiteY3" fmla="*/ 563336 h 1420586"/>
              <a:gd name="connsiteX4" fmla="*/ 3086100 w 5715000"/>
              <a:gd name="connsiteY4" fmla="*/ 563336 h 1420586"/>
              <a:gd name="connsiteX5" fmla="*/ 3086100 w 5715000"/>
              <a:gd name="connsiteY5" fmla="*/ 195943 h 1420586"/>
              <a:gd name="connsiteX6" fmla="*/ 3869872 w 5715000"/>
              <a:gd name="connsiteY6" fmla="*/ 195943 h 1420586"/>
              <a:gd name="connsiteX7" fmla="*/ 3869872 w 5715000"/>
              <a:gd name="connsiteY7" fmla="*/ 0 h 1420586"/>
              <a:gd name="connsiteX8" fmla="*/ 5715000 w 5715000"/>
              <a:gd name="connsiteY8" fmla="*/ 0 h 142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15000" h="1420586">
                <a:moveTo>
                  <a:pt x="0" y="1420586"/>
                </a:moveTo>
                <a:lnTo>
                  <a:pt x="0" y="1159329"/>
                </a:lnTo>
                <a:lnTo>
                  <a:pt x="718457" y="1159329"/>
                </a:lnTo>
                <a:lnTo>
                  <a:pt x="718457" y="563336"/>
                </a:lnTo>
                <a:lnTo>
                  <a:pt x="3086100" y="563336"/>
                </a:lnTo>
                <a:lnTo>
                  <a:pt x="3086100" y="195943"/>
                </a:lnTo>
                <a:lnTo>
                  <a:pt x="3869872" y="195943"/>
                </a:lnTo>
                <a:lnTo>
                  <a:pt x="3869872" y="0"/>
                </a:lnTo>
                <a:lnTo>
                  <a:pt x="5715000" y="0"/>
                </a:lnTo>
              </a:path>
            </a:pathLst>
          </a:cu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1997871" y="3569277"/>
            <a:ext cx="7247007" cy="1617743"/>
          </a:xfrm>
          <a:custGeom>
            <a:avLst/>
            <a:gdLst>
              <a:gd name="connsiteX0" fmla="*/ 0 w 5715000"/>
              <a:gd name="connsiteY0" fmla="*/ 1738993 h 1738993"/>
              <a:gd name="connsiteX1" fmla="*/ 0 w 5715000"/>
              <a:gd name="connsiteY1" fmla="*/ 1330779 h 1738993"/>
              <a:gd name="connsiteX2" fmla="*/ 1110343 w 5715000"/>
              <a:gd name="connsiteY2" fmla="*/ 1330779 h 1738993"/>
              <a:gd name="connsiteX3" fmla="*/ 1110343 w 5715000"/>
              <a:gd name="connsiteY3" fmla="*/ 685800 h 1738993"/>
              <a:gd name="connsiteX4" fmla="*/ 1592036 w 5715000"/>
              <a:gd name="connsiteY4" fmla="*/ 685800 h 1738993"/>
              <a:gd name="connsiteX5" fmla="*/ 1592036 w 5715000"/>
              <a:gd name="connsiteY5" fmla="*/ 383722 h 1738993"/>
              <a:gd name="connsiteX6" fmla="*/ 2481943 w 5715000"/>
              <a:gd name="connsiteY6" fmla="*/ 383722 h 1738993"/>
              <a:gd name="connsiteX7" fmla="*/ 2481943 w 5715000"/>
              <a:gd name="connsiteY7" fmla="*/ 212272 h 1738993"/>
              <a:gd name="connsiteX8" fmla="*/ 4384222 w 5715000"/>
              <a:gd name="connsiteY8" fmla="*/ 212272 h 1738993"/>
              <a:gd name="connsiteX9" fmla="*/ 4384222 w 5715000"/>
              <a:gd name="connsiteY9" fmla="*/ 0 h 1738993"/>
              <a:gd name="connsiteX10" fmla="*/ 5715000 w 5715000"/>
              <a:gd name="connsiteY10" fmla="*/ 0 h 1738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15000" h="1738993">
                <a:moveTo>
                  <a:pt x="0" y="1738993"/>
                </a:moveTo>
                <a:lnTo>
                  <a:pt x="0" y="1330779"/>
                </a:lnTo>
                <a:lnTo>
                  <a:pt x="1110343" y="1330779"/>
                </a:lnTo>
                <a:lnTo>
                  <a:pt x="1110343" y="685800"/>
                </a:lnTo>
                <a:lnTo>
                  <a:pt x="1592036" y="685800"/>
                </a:lnTo>
                <a:lnTo>
                  <a:pt x="1592036" y="383722"/>
                </a:lnTo>
                <a:lnTo>
                  <a:pt x="2481943" y="383722"/>
                </a:lnTo>
                <a:lnTo>
                  <a:pt x="2481943" y="212272"/>
                </a:lnTo>
                <a:lnTo>
                  <a:pt x="4384222" y="212272"/>
                </a:lnTo>
                <a:lnTo>
                  <a:pt x="4384222" y="0"/>
                </a:lnTo>
                <a:lnTo>
                  <a:pt x="5715000" y="0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>
            <a:off x="1985726" y="2908511"/>
            <a:ext cx="7226300" cy="2278510"/>
          </a:xfrm>
          <a:custGeom>
            <a:avLst/>
            <a:gdLst>
              <a:gd name="connsiteX0" fmla="*/ 0 w 5698671"/>
              <a:gd name="connsiteY0" fmla="*/ 2449285 h 2449285"/>
              <a:gd name="connsiteX1" fmla="*/ 0 w 5698671"/>
              <a:gd name="connsiteY1" fmla="*/ 1445078 h 2449285"/>
              <a:gd name="connsiteX2" fmla="*/ 351064 w 5698671"/>
              <a:gd name="connsiteY2" fmla="*/ 1445078 h 2449285"/>
              <a:gd name="connsiteX3" fmla="*/ 351064 w 5698671"/>
              <a:gd name="connsiteY3" fmla="*/ 1200150 h 2449285"/>
              <a:gd name="connsiteX4" fmla="*/ 1175657 w 5698671"/>
              <a:gd name="connsiteY4" fmla="*/ 1200150 h 2449285"/>
              <a:gd name="connsiteX5" fmla="*/ 1175657 w 5698671"/>
              <a:gd name="connsiteY5" fmla="*/ 816428 h 2449285"/>
              <a:gd name="connsiteX6" fmla="*/ 2114550 w 5698671"/>
              <a:gd name="connsiteY6" fmla="*/ 816428 h 2449285"/>
              <a:gd name="connsiteX7" fmla="*/ 2114550 w 5698671"/>
              <a:gd name="connsiteY7" fmla="*/ 130628 h 2449285"/>
              <a:gd name="connsiteX8" fmla="*/ 3502478 w 5698671"/>
              <a:gd name="connsiteY8" fmla="*/ 130628 h 2449285"/>
              <a:gd name="connsiteX9" fmla="*/ 3502478 w 5698671"/>
              <a:gd name="connsiteY9" fmla="*/ 0 h 2449285"/>
              <a:gd name="connsiteX10" fmla="*/ 5698671 w 5698671"/>
              <a:gd name="connsiteY10" fmla="*/ 0 h 2449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98671" h="2449285">
                <a:moveTo>
                  <a:pt x="0" y="2449285"/>
                </a:moveTo>
                <a:lnTo>
                  <a:pt x="0" y="1445078"/>
                </a:lnTo>
                <a:lnTo>
                  <a:pt x="351064" y="1445078"/>
                </a:lnTo>
                <a:lnTo>
                  <a:pt x="351064" y="1200150"/>
                </a:lnTo>
                <a:lnTo>
                  <a:pt x="1175657" y="1200150"/>
                </a:lnTo>
                <a:lnTo>
                  <a:pt x="1175657" y="816428"/>
                </a:lnTo>
                <a:lnTo>
                  <a:pt x="2114550" y="816428"/>
                </a:lnTo>
                <a:lnTo>
                  <a:pt x="2114550" y="130628"/>
                </a:lnTo>
                <a:lnTo>
                  <a:pt x="3502478" y="130628"/>
                </a:lnTo>
                <a:lnTo>
                  <a:pt x="3502478" y="0"/>
                </a:lnTo>
                <a:lnTo>
                  <a:pt x="5698671" y="0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70201" y="1984375"/>
            <a:ext cx="7475423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000" b="1" dirty="0"/>
              <a:t>Chart 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30E6C-CCA7-4C9A-BDB6-FD34EB8F4C5A}"/>
              </a:ext>
            </a:extLst>
          </p:cNvPr>
          <p:cNvSpPr txBox="1"/>
          <p:nvPr/>
        </p:nvSpPr>
        <p:spPr>
          <a:xfrm rot="16200000">
            <a:off x="390929" y="3754773"/>
            <a:ext cx="1441420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800" dirty="0"/>
              <a:t>Patients (%)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95136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CA81974-3869-4BE4-9EAA-DCBB8C89CF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673948"/>
              </p:ext>
            </p:extLst>
          </p:nvPr>
        </p:nvGraphicFramePr>
        <p:xfrm>
          <a:off x="973138" y="1984374"/>
          <a:ext cx="10693400" cy="4187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5737847-36F4-460E-A0CA-2EBB692529B6}"/>
              </a:ext>
            </a:extLst>
          </p:cNvPr>
          <p:cNvSpPr txBox="1"/>
          <p:nvPr/>
        </p:nvSpPr>
        <p:spPr>
          <a:xfrm>
            <a:off x="5209252" y="1984375"/>
            <a:ext cx="2562226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000" b="1" dirty="0"/>
              <a:t>Chart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C40ED7-777C-4EB8-B2D7-47F3DA401089}"/>
              </a:ext>
            </a:extLst>
          </p:cNvPr>
          <p:cNvSpPr txBox="1"/>
          <p:nvPr/>
        </p:nvSpPr>
        <p:spPr>
          <a:xfrm rot="16200000">
            <a:off x="390929" y="3754773"/>
            <a:ext cx="1441420" cy="27699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sz="1800" dirty="0"/>
              <a:t>Patients (%)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4102954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SUBTITLE HERE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618844"/>
              </p:ext>
            </p:extLst>
          </p:nvPr>
        </p:nvGraphicFramePr>
        <p:xfrm>
          <a:off x="973138" y="1984374"/>
          <a:ext cx="10693400" cy="4187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09252" y="1984375"/>
            <a:ext cx="2562226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000" b="1" dirty="0"/>
              <a:t>Chart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B2F06-1114-4CCB-8BB2-D3145BA822F8}"/>
              </a:ext>
            </a:extLst>
          </p:cNvPr>
          <p:cNvSpPr txBox="1"/>
          <p:nvPr/>
        </p:nvSpPr>
        <p:spPr>
          <a:xfrm rot="16200000">
            <a:off x="390929" y="3754773"/>
            <a:ext cx="1441420" cy="27699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lang="en-US" sz="1800" dirty="0"/>
              <a:t>Patients (%)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08010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28"/>
          <p:cNvSpPr>
            <a:spLocks noChangeAspect="1"/>
          </p:cNvSpPr>
          <p:nvPr/>
        </p:nvSpPr>
        <p:spPr bwMode="auto">
          <a:xfrm>
            <a:off x="7228831" y="2803525"/>
            <a:ext cx="1784994" cy="1792224"/>
          </a:xfrm>
          <a:custGeom>
            <a:avLst/>
            <a:gdLst>
              <a:gd name="T0" fmla="*/ 264 w 264"/>
              <a:gd name="T1" fmla="*/ 0 h 265"/>
              <a:gd name="T2" fmla="*/ 0 w 264"/>
              <a:gd name="T3" fmla="*/ 0 h 265"/>
              <a:gd name="T4" fmla="*/ 0 w 264"/>
              <a:gd name="T5" fmla="*/ 170 h 265"/>
              <a:gd name="T6" fmla="*/ 0 w 264"/>
              <a:gd name="T7" fmla="*/ 189 h 265"/>
              <a:gd name="T8" fmla="*/ 19 w 264"/>
              <a:gd name="T9" fmla="*/ 189 h 265"/>
              <a:gd name="T10" fmla="*/ 56 w 264"/>
              <a:gd name="T11" fmla="*/ 189 h 265"/>
              <a:gd name="T12" fmla="*/ 56 w 264"/>
              <a:gd name="T13" fmla="*/ 170 h 265"/>
              <a:gd name="T14" fmla="*/ 19 w 264"/>
              <a:gd name="T15" fmla="*/ 170 h 265"/>
              <a:gd name="T16" fmla="*/ 19 w 264"/>
              <a:gd name="T17" fmla="*/ 19 h 265"/>
              <a:gd name="T18" fmla="*/ 245 w 264"/>
              <a:gd name="T19" fmla="*/ 19 h 265"/>
              <a:gd name="T20" fmla="*/ 245 w 264"/>
              <a:gd name="T21" fmla="*/ 170 h 265"/>
              <a:gd name="T22" fmla="*/ 151 w 264"/>
              <a:gd name="T23" fmla="*/ 170 h 265"/>
              <a:gd name="T24" fmla="*/ 132 w 264"/>
              <a:gd name="T25" fmla="*/ 170 h 265"/>
              <a:gd name="T26" fmla="*/ 125 w 264"/>
              <a:gd name="T27" fmla="*/ 170 h 265"/>
              <a:gd name="T28" fmla="*/ 56 w 264"/>
              <a:gd name="T29" fmla="*/ 239 h 265"/>
              <a:gd name="T30" fmla="*/ 56 w 264"/>
              <a:gd name="T31" fmla="*/ 265 h 265"/>
              <a:gd name="T32" fmla="*/ 132 w 264"/>
              <a:gd name="T33" fmla="*/ 189 h 265"/>
              <a:gd name="T34" fmla="*/ 264 w 264"/>
              <a:gd name="T35" fmla="*/ 189 h 265"/>
              <a:gd name="T36" fmla="*/ 264 w 264"/>
              <a:gd name="T37" fmla="*/ 0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4" h="265">
                <a:moveTo>
                  <a:pt x="264" y="0"/>
                </a:moveTo>
                <a:lnTo>
                  <a:pt x="0" y="0"/>
                </a:lnTo>
                <a:lnTo>
                  <a:pt x="0" y="170"/>
                </a:lnTo>
                <a:lnTo>
                  <a:pt x="0" y="189"/>
                </a:lnTo>
                <a:lnTo>
                  <a:pt x="19" y="189"/>
                </a:lnTo>
                <a:lnTo>
                  <a:pt x="56" y="189"/>
                </a:lnTo>
                <a:lnTo>
                  <a:pt x="56" y="170"/>
                </a:lnTo>
                <a:lnTo>
                  <a:pt x="19" y="170"/>
                </a:lnTo>
                <a:lnTo>
                  <a:pt x="19" y="19"/>
                </a:lnTo>
                <a:lnTo>
                  <a:pt x="245" y="19"/>
                </a:lnTo>
                <a:lnTo>
                  <a:pt x="245" y="170"/>
                </a:lnTo>
                <a:lnTo>
                  <a:pt x="151" y="170"/>
                </a:lnTo>
                <a:lnTo>
                  <a:pt x="132" y="170"/>
                </a:lnTo>
                <a:lnTo>
                  <a:pt x="125" y="170"/>
                </a:lnTo>
                <a:lnTo>
                  <a:pt x="56" y="239"/>
                </a:lnTo>
                <a:lnTo>
                  <a:pt x="56" y="265"/>
                </a:lnTo>
                <a:lnTo>
                  <a:pt x="132" y="189"/>
                </a:lnTo>
                <a:lnTo>
                  <a:pt x="264" y="189"/>
                </a:lnTo>
                <a:lnTo>
                  <a:pt x="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QUESTIONS </a:t>
            </a:r>
            <a:br>
              <a:rPr lang="en-US" sz="4000" dirty="0"/>
            </a:br>
            <a:r>
              <a:rPr lang="en-US" sz="4000" dirty="0"/>
              <a:t>&amp; ANSWERS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0365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Llms</a:t>
            </a:r>
            <a:r>
              <a:rPr lang="en-US" dirty="0"/>
              <a:t> suffer from vulnerabilities</a:t>
            </a:r>
            <a:br>
              <a:rPr lang="en-US" dirty="0"/>
            </a:br>
            <a:r>
              <a:rPr lang="en-US" sz="2400" b="0" dirty="0">
                <a:solidFill>
                  <a:schemeClr val="accent1"/>
                </a:solidFill>
              </a:rPr>
              <a:t>how?</a:t>
            </a:r>
            <a:endParaRPr lang="en-US" sz="2000" b="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73138" y="1984374"/>
            <a:ext cx="9998921" cy="3995419"/>
          </a:xfrm>
        </p:spPr>
        <p:txBody>
          <a:bodyPr/>
          <a:lstStyle/>
          <a:p>
            <a:r>
              <a:rPr lang="en-US" dirty="0"/>
              <a:t>LLMs have been trained on TBs of data </a:t>
            </a:r>
          </a:p>
          <a:p>
            <a:pPr lvl="1"/>
            <a:r>
              <a:rPr lang="en-US" b="1" dirty="0"/>
              <a:t>Unverified crowdsourced </a:t>
            </a:r>
            <a:r>
              <a:rPr lang="en-US" dirty="0"/>
              <a:t>online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Additional </a:t>
            </a:r>
            <a:r>
              <a:rPr lang="en-US" b="1" dirty="0"/>
              <a:t>training on private data</a:t>
            </a:r>
          </a:p>
          <a:p>
            <a:pPr lvl="1"/>
            <a:r>
              <a:rPr lang="en-US" dirty="0"/>
              <a:t>Clinical LLMs on Electronic Health Records</a:t>
            </a:r>
          </a:p>
          <a:p>
            <a:pPr lvl="1"/>
            <a:r>
              <a:rPr lang="en-US" dirty="0"/>
              <a:t>Private emails like Gmail’s auto-complete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6166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3138" y="956468"/>
            <a:ext cx="3656012" cy="2125663"/>
          </a:xfrm>
        </p:spPr>
        <p:txBody>
          <a:bodyPr/>
          <a:lstStyle/>
          <a:p>
            <a:r>
              <a:rPr lang="en-US" dirty="0"/>
              <a:t>Impact on clinical </a:t>
            </a:r>
            <a:r>
              <a:rPr lang="en-US" dirty="0" err="1"/>
              <a:t>llm</a:t>
            </a:r>
            <a:r>
              <a:rPr lang="en-US" sz="2400" dirty="0" err="1"/>
              <a:t>s</a:t>
            </a:r>
            <a:endParaRPr lang="en-US" sz="3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Motivation: </a:t>
            </a:r>
          </a:p>
          <a:p>
            <a:r>
              <a:rPr lang="en-US" dirty="0"/>
              <a:t>Exposing vulnerabilities in Clinical Large Language Models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9926C-AB79-684F-4686-F235E1D5DBB3}"/>
              </a:ext>
            </a:extLst>
          </p:cNvPr>
          <p:cNvSpPr txBox="1"/>
          <p:nvPr/>
        </p:nvSpPr>
        <p:spPr>
          <a:xfrm>
            <a:off x="7220585" y="6657947"/>
            <a:ext cx="1618615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Image copyright Shutterstock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C2B16-F185-3D6D-5ADA-18464E06D814}"/>
              </a:ext>
            </a:extLst>
          </p:cNvPr>
          <p:cNvSpPr txBox="1"/>
          <p:nvPr/>
        </p:nvSpPr>
        <p:spPr>
          <a:xfrm>
            <a:off x="6702425" y="6657947"/>
            <a:ext cx="5486400" cy="200053"/>
          </a:xfrm>
          <a:prstGeom prst="rect">
            <a:avLst/>
          </a:prstGeom>
        </p:spPr>
        <p:txBody>
          <a:bodyPr vert="horz" lIns="91448" tIns="45724" rIns="91448" bIns="45724" rtlCol="0" anchor="ctr">
            <a:noAutofit/>
          </a:bodyPr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sz="700" dirty="0">
                <a:solidFill>
                  <a:schemeClr val="bg1"/>
                </a:solidFill>
              </a:rPr>
              <a:t>©</a:t>
            </a:r>
            <a:fld id="{CC39D178-C4ED-400A-850E-D9B39DA72AC2}" type="datetimeyyyy">
              <a:rPr lang="en-US" sz="700">
                <a:solidFill>
                  <a:schemeClr val="bg1"/>
                </a:solidFill>
              </a:rPr>
              <a:pPr lvl="0"/>
              <a:t>2024</a:t>
            </a:fld>
            <a:r>
              <a:rPr lang="en-US" sz="700" dirty="0">
                <a:solidFill>
                  <a:schemeClr val="bg1"/>
                </a:solidFill>
              </a:rPr>
              <a:t> Mayo Foundation for Medical Education and Research  |  slide-</a:t>
            </a:r>
            <a:fld id="{D445C29B-035B-48ED-941F-A66A11A8A322}" type="slidenum">
              <a:rPr lang="en-US" sz="700" smtClean="0">
                <a:solidFill>
                  <a:schemeClr val="bg1"/>
                </a:solidFill>
              </a:rPr>
              <a:pPr lvl="0"/>
              <a:t>9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BD376EF-C86E-482B-F7DC-294573784C15}"/>
              </a:ext>
            </a:extLst>
          </p:cNvPr>
          <p:cNvSpPr txBox="1">
            <a:spLocks/>
          </p:cNvSpPr>
          <p:nvPr/>
        </p:nvSpPr>
        <p:spPr>
          <a:xfrm>
            <a:off x="963613" y="2920563"/>
            <a:ext cx="3665537" cy="1276350"/>
          </a:xfrm>
          <a:prstGeom prst="rect">
            <a:avLst/>
          </a:prstGeom>
        </p:spPr>
        <p:txBody>
          <a:bodyPr vert="horz" lIns="0" tIns="0" rIns="0" bIns="45724" rtlCol="0">
            <a:noAutofit/>
          </a:bodyPr>
          <a:lstStyle>
            <a:lvl1pPr marL="0" indent="0" algn="l" defTabSz="914484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30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72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314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56" indent="-228621" algn="l" defTabSz="9144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Privacy Leakage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Misinformation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68019-3C7A-E480-4DFF-EF5DE84BB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7"/>
          <a:stretch/>
        </p:blipFill>
        <p:spPr>
          <a:xfrm>
            <a:off x="5365214" y="389349"/>
            <a:ext cx="6702425" cy="626859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586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/>
    </p:bldLst>
  </p:timing>
</p:sld>
</file>

<file path=ppt/theme/theme1.xml><?xml version="1.0" encoding="utf-8"?>
<a:theme xmlns:a="http://schemas.openxmlformats.org/drawingml/2006/main" name="2020_MC_White (12-28-2020)">
  <a:themeElements>
    <a:clrScheme name="2020_MC_White">
      <a:dk1>
        <a:srgbClr val="FFFFFF"/>
      </a:dk1>
      <a:lt1>
        <a:srgbClr val="000000"/>
      </a:lt1>
      <a:dk2>
        <a:srgbClr val="D2D2D2"/>
      </a:dk2>
      <a:lt2>
        <a:srgbClr val="0057B8"/>
      </a:lt2>
      <a:accent1>
        <a:srgbClr val="009CDE"/>
      </a:accent1>
      <a:accent2>
        <a:srgbClr val="0057B8"/>
      </a:accent2>
      <a:accent3>
        <a:srgbClr val="00873E"/>
      </a:accent3>
      <a:accent4>
        <a:srgbClr val="8246AF"/>
      </a:accent4>
      <a:accent5>
        <a:srgbClr val="FE5000"/>
      </a:accent5>
      <a:accent6>
        <a:srgbClr val="FFC845"/>
      </a:accent6>
      <a:hlink>
        <a:srgbClr val="009CDE"/>
      </a:hlink>
      <a:folHlink>
        <a:srgbClr val="A8A8A8"/>
      </a:folHlink>
    </a:clrScheme>
    <a:fontScheme name="mc-white-widescre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c-white-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3" id="{0394FDDB-C2C4-F34B-A290-CC871E4C555F}" vid="{E7E6A46C-20E9-7B48-988C-394221329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TemplateConfiguration><![CDATA[{"slideVersion":1,"isValidatorEnabled":false,"isLocked":false,"elementsMetadata":[],"slideId":"880747993238601734","enableDocumentContentUpdater":false,"version":"2.0"}]]></TemplafySlideTemplateConfiguration>
</file>

<file path=customXml/item100.xml><?xml version="1.0" encoding="utf-8"?>
<TemplafySlideTemplateConfiguration><![CDATA[{"slideVersion":1,"isValidatorEnabled":false,"isLocked":false,"elementsMetadata":[],"slideId":"880747993238601742","enableDocumentContentUpdater":false,"version":"2.0"}]]></TemplafySlideTemplateConfiguration>
</file>

<file path=customXml/item101.xml><?xml version="1.0" encoding="utf-8"?>
<TemplafySlideFormConfiguration><![CDATA[{"formFields":[],"formDataEntries":[]}]]></TemplafySlideFormConfiguration>
</file>

<file path=customXml/item102.xml><?xml version="1.0" encoding="utf-8"?>
<TemplafySlideTemplateConfiguration><![CDATA[{"slideVersion":1,"isValidatorEnabled":false,"isLocked":false,"elementsMetadata":[],"slideId":"880747993238601755","enableDocumentContentUpdater":false,"version":"2.0"}]]></TemplafySlideTemplateConfiguration>
</file>

<file path=customXml/item103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04.xml><?xml version="1.0" encoding="utf-8"?>
<TemplafySlideFormConfiguration><![CDATA[{"formFields":[],"formDataEntries":[]}]]></TemplafySlideFormConfiguration>
</file>

<file path=customXml/item105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06.xml><?xml version="1.0" encoding="utf-8"?>
<TemplafySlideFormConfiguration><![CDATA[{"formFields":[],"formDataEntries":[]}]]></TemplafySlideFormConfiguration>
</file>

<file path=customXml/item107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08.xml><?xml version="1.0" encoding="utf-8"?>
<TemplafySlideFormConfiguration><![CDATA[{"formFields":[],"formDataEntries":[]}]]></TemplafySlideFormConfiguration>
</file>

<file path=customXml/item109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1.xml><?xml version="1.0" encoding="utf-8"?>
<TemplafySlideFormConfiguration><![CDATA[{"formFields":[],"formDataEntries":[]}]]></TemplafySlideFormConfiguration>
</file>

<file path=customXml/item110.xml><?xml version="1.0" encoding="utf-8"?>
<TemplafySlideFormConfiguration><![CDATA[{"formFields":[],"formDataEntries":[]}]]></TemplafySlideFormConfiguration>
</file>

<file path=customXml/item111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12.xml><?xml version="1.0" encoding="utf-8"?>
<TemplafySlideFormConfiguration><![CDATA[{"formFields":[],"formDataEntries":[]}]]></TemplafySlideFormConfiguration>
</file>

<file path=customXml/item113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14.xml><?xml version="1.0" encoding="utf-8"?>
<TemplafySlideFormConfiguration><![CDATA[{"formFields":[],"formDataEntries":[]}]]></TemplafySlideFormConfiguration>
</file>

<file path=customXml/item115.xml><?xml version="1.0" encoding="utf-8"?>
<TemplafySlideFormConfiguration><![CDATA[{"formFields":[],"formDataEntries":[]}]]></TemplafySlideFormConfiguration>
</file>

<file path=customXml/item116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17.xml><?xml version="1.0" encoding="utf-8"?>
<TemplafySlideTemplateConfiguration><![CDATA[{"slideVersion":1,"isValidatorEnabled":false,"isLocked":false,"elementsMetadata":[],"slideId":"880747993238601747","enableDocumentContentUpdater":false,"version":"2.0"}]]></TemplafySlideTemplateConfiguration>
</file>

<file path=customXml/item118.xml><?xml version="1.0" encoding="utf-8"?>
<TemplafySlideFormConfiguration><![CDATA[{"formFields":[],"formDataEntries":[]}]]></TemplafySlideFormConfiguration>
</file>

<file path=customXml/item119.xml><?xml version="1.0" encoding="utf-8"?>
<TemplafySlideFormConfiguration><![CDATA[{"formFields":[],"formDataEntries":[]}]]></TemplafySlideFormConfiguration>
</file>

<file path=customXml/item12.xml><?xml version="1.0" encoding="utf-8"?>
<TemplafySlideTemplateConfiguration><![CDATA[{"slideVersion":1,"isValidatorEnabled":false,"isLocked":false,"elementsMetadata":[],"slideId":"880747993238601736","enableDocumentContentUpdater":false,"version":"2.0"}]]></TemplafySlideTemplateConfiguration>
</file>

<file path=customXml/item120.xml><?xml version="1.0" encoding="utf-8"?>
<TemplafySlideTemplateConfiguration><![CDATA[{"slideVersion":1,"isValidatorEnabled":false,"isLocked":false,"elementsMetadata":[],"slideId":"880747993238601752","enableDocumentContentUpdater":false,"version":"2.0"}]]></TemplafySlideTemplateConfiguration>
</file>

<file path=customXml/item121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22.xml><?xml version="1.0" encoding="utf-8"?>
<TemplafySlideFormConfiguration><![CDATA[{"formFields":[],"formDataEntries":[]}]]></TemplafySlideFormConfiguration>
</file>

<file path=customXml/item123.xml><?xml version="1.0" encoding="utf-8"?>
<TemplafySlideFormConfiguration><![CDATA[{"formFields":[],"formDataEntries":[]}]]></TemplafySlideFormConfiguration>
</file>

<file path=customXml/item124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25.xml><?xml version="1.0" encoding="utf-8"?>
<TemplafySlideFormConfiguration><![CDATA[{"formFields":[],"formDataEntries":[]}]]></TemplafySlideFormConfiguration>
</file>

<file path=customXml/item126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27.xml><?xml version="1.0" encoding="utf-8"?>
<TemplafySlideFormConfiguration><![CDATA[{"formFields":[],"formDataEntries":[]}]]></TemplafySlideFormConfiguration>
</file>

<file path=customXml/item128.xml><?xml version="1.0" encoding="utf-8"?>
<TemplafySlideTemplateConfiguration><![CDATA[{"slideVersion":1,"isValidatorEnabled":false,"isLocked":false,"elementsMetadata":[],"slideId":"880747993238601755","enableDocumentContentUpdater":false,"version":"2.0"}]]></TemplafySlideTemplateConfiguration>
</file>

<file path=customXml/item129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3.xml><?xml version="1.0" encoding="utf-8"?>
<TemplafySlideTemplateConfiguration><![CDATA[{"slideVersion":1,"isValidatorEnabled":false,"isLocked":false,"elementsMetadata":[],"slideId":"880747993238601771","enableDocumentContentUpdater":false,"version":"2.0"}]]></TemplafySlideTemplateConfiguration>
</file>

<file path=customXml/item130.xml><?xml version="1.0" encoding="utf-8"?>
<TemplafySlideFormConfiguration><![CDATA[{"formFields":[],"formDataEntries":[]}]]></TemplafySlideFormConfiguration>
</file>

<file path=customXml/item131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32.xml><?xml version="1.0" encoding="utf-8"?>
<TemplafySlideFormConfiguration><![CDATA[{"formFields":[],"formDataEntries":[]}]]></TemplafySlideFormConfiguration>
</file>

<file path=customXml/item133.xml><?xml version="1.0" encoding="utf-8"?>
<TemplafySlideFormConfiguration><![CDATA[{"formFields":[],"formDataEntries":[]}]]></TemplafySlideFormConfiguration>
</file>

<file path=customXml/item134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35.xml><?xml version="1.0" encoding="utf-8"?>
<TemplafySlideFormConfiguration><![CDATA[{"formFields":[],"formDataEntries":[]}]]></TemplafySlideFormConfiguration>
</file>

<file path=customXml/item136.xml><?xml version="1.0" encoding="utf-8"?>
<TemplafySlideTemplateConfiguration><![CDATA[{"slideVersion":1,"isValidatorEnabled":false,"isLocked":false,"elementsMetadata":[],"slideId":"880747993238601752","enableDocumentContentUpdater":false,"version":"2.0"}]]></TemplafySlideTemplateConfiguration>
</file>

<file path=customXml/item137.xml><?xml version="1.0" encoding="utf-8"?>
<TemplafySlideFormConfiguration><![CDATA[{"formFields":[],"formDataEntries":[]}]]></TemplafySlideFormConfiguration>
</file>

<file path=customXml/item138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14.xml><?xml version="1.0" encoding="utf-8"?>
<TemplafyFormConfiguration><![CDATA[{"formFields":[],"formDataEntries":[]}]]></TemplafyFormConfiguration>
</file>

<file path=customXml/item15.xml><?xml version="1.0" encoding="utf-8"?>
<TemplafySlideTemplateConfiguration><![CDATA[{"slideVersion":1,"isValidatorEnabled":false,"isLocked":false,"elementsMetadata":[],"slideId":"880747993238601731","enableDocumentContentUpdater":false,"version":"2.0"}]]></TemplafySlideTemplate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TemplateConfiguration><![CDATA[{"slideVersion":1,"isValidatorEnabled":false,"isLocked":false,"elementsMetadata":[],"slideId":"880747993238601753","enableDocumentContentUpdater":false,"version":"2.0"}]]></TemplafySlideTemplateConfiguration>
</file>

<file path=customXml/item19.xml><?xml version="1.0" encoding="utf-8"?>
<TemplafySlideTemplateConfiguration><![CDATA[{"slideVersion":1,"isValidatorEnabled":false,"isLocked":false,"elementsMetadata":[],"slideId":"880747993238601765","enableDocumentContentUpdater":false,"version":"2.0"}]]></TemplafySlideTemplate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slideVersion":1,"isValidatorEnabled":false,"isLocked":false,"elementsMetadata":[],"slideId":"880747993238601760","enableDocumentContentUpdater":false,"version":"2.0"}]]></TemplafySlideTemplate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slideVersion":1,"isValidatorEnabled":false,"isLocked":false,"elementsMetadata":[],"slideId":"880747993238601741","enableDocumentContentUpdater":false,"version":"2.0"}]]></TemplafySlideTemplateConfiguration>
</file>

<file path=customXml/item25.xml><?xml version="1.0" encoding="utf-8"?>
<TemplafySlideTemplateConfiguration><![CDATA[{"slideVersion":1,"isValidatorEnabled":false,"isLocked":false,"elementsMetadata":[],"slideId":"880747993238601764","enableDocumentContentUpdater":false,"version":"2.0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slideVersion":1,"isValidatorEnabled":false,"isLocked":false,"elementsMetadata":[],"slideId":"880747993238601740","enableDocumentContentUpdater":false,"version":"2.0"}]]></TemplafySlideTemplateConfiguration>
</file>

<file path=customXml/item29.xml><?xml version="1.0" encoding="utf-8"?>
<TemplafySlideTemplateConfiguration><![CDATA[{"slideVersion":1,"isValidatorEnabled":false,"isLocked":false,"elementsMetadata":[],"slideId":"880747993238601750","enableDocumentContentUpdater":false,"version":"2.0"}]]></TemplafySlideTemplate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TemplateConfiguration><![CDATA[{"slideVersion":1,"isValidatorEnabled":false,"isLocked":false,"elementsMetadata":[],"slideId":"880747993238601745","enableDocumentContentUpdater":false,"version":"2.0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FormConfiguration><![CDATA[{"formFields":[],"formDataEntries":[]}]]></TemplafySlideFormConfiguration>
</file>

<file path=customXml/item38.xml><?xml version="1.0" encoding="utf-8"?>
<TemplafySlideFormConfiguration><![CDATA[{"formFields":[],"formDataEntries":[]}]]></TemplafySlideFormConfiguration>
</file>

<file path=customXml/item39.xml><?xml version="1.0" encoding="utf-8"?>
<TemplafySlideTemplateConfiguration><![CDATA[{"slideVersion":1,"isValidatorEnabled":false,"isLocked":false,"elementsMetadata":[],"slideId":"880747993238601768","enableDocumentContentUpdater":false,"version":"2.0"}]]></TemplafySlideTemplateConfiguration>
</file>

<file path=customXml/item4.xml><?xml version="1.0" encoding="utf-8"?>
<TemplafySlideTemplateConfiguration><![CDATA[{"slideVersion":1,"isValidatorEnabled":false,"isLocked":false,"elementsMetadata":[],"slideId":"880747993238601735","enableDocumentContentUpdater":false,"version":"2.0"}]]></TemplafySlideTemplateConfiguration>
</file>

<file path=customXml/item40.xml><?xml version="1.0" encoding="utf-8"?>
<TemplafySlideFormConfiguration><![CDATA[{"formFields":[],"formDataEntries":[]}]]></TemplafySlideFormConfiguration>
</file>

<file path=customXml/item41.xml><?xml version="1.0" encoding="utf-8"?>
<TemplafySlideTemplateConfiguration><![CDATA[{"slideVersion":1,"isValidatorEnabled":false,"isLocked":false,"elementsMetadata":[],"slideId":"880747993238601739","enableDocumentContentUpdater":false,"version":"2.0"}]]></TemplafySlideTemplateConfiguration>
</file>

<file path=customXml/item42.xml><?xml version="1.0" encoding="utf-8"?>
<TemplafySlideFormConfiguration><![CDATA[{"formFields":[],"formDataEntries":[]}]]></TemplafySlideFormConfiguration>
</file>

<file path=customXml/item43.xml><?xml version="1.0" encoding="utf-8"?>
<TemplafySlideFormConfiguration><![CDATA[{"formFields":[],"formDataEntries":[]}]]></TemplafySlideFormConfiguration>
</file>

<file path=customXml/item44.xml><?xml version="1.0" encoding="utf-8"?>
<TemplafySlideTemplateConfiguration><![CDATA[{"slideVersion":1,"isValidatorEnabled":false,"isLocked":false,"elementsMetadata":[],"slideId":"880747993238601757","enableDocumentContentUpdater":false,"version":"2.0"}]]></TemplafySlideTemplateConfiguration>
</file>

<file path=customXml/item45.xml><?xml version="1.0" encoding="utf-8"?>
<TemplafySlideFormConfiguration><![CDATA[{"formFields":[],"formDataEntries":[]}]]></TemplafySlideFormConfiguration>
</file>

<file path=customXml/item46.xml><?xml version="1.0" encoding="utf-8"?>
<TemplafySlideFormConfiguration><![CDATA[{"formFields":[],"formDataEntries":[]}]]></TemplafySlideFormConfiguration>
</file>

<file path=customXml/item47.xml><?xml version="1.0" encoding="utf-8"?>
<TemplafySlideTemplateConfiguration><![CDATA[{"slideVersion":1,"isValidatorEnabled":false,"isLocked":false,"elementsMetadata":[],"slideId":"880747993238601756","enableDocumentContentUpdater":false,"version":"2.0"}]]></TemplafySlideTemplateConfiguration>
</file>

<file path=customXml/item48.xml><?xml version="1.0" encoding="utf-8"?>
<TemplafySlideFormConfiguration><![CDATA[{"formFields":[],"formDataEntries":[]}]]></TemplafySlideFormConfiguration>
</file>

<file path=customXml/item49.xml><?xml version="1.0" encoding="utf-8"?>
<TemplafyTemplateConfiguration><![CDATA[{"elementsMetadata":[],"transformationConfigurations":[],"templateName":"MCHS_White","templateDescription":"MCHS PowerPoint Deck","enableDocumentContentUpdater":false,"version":"2.0"}]]></TemplafyTemplateConfiguration>
</file>

<file path=customXml/item5.xml><?xml version="1.0" encoding="utf-8"?>
<TemplafySlideTemplateConfiguration><![CDATA[{"slideVersion":1,"isValidatorEnabled":false,"isLocked":false,"elementsMetadata":[],"slideId":"880747993238601749","enableDocumentContentUpdater":false,"version":"2.0"}]]></TemplafySlideTemplateConfiguration>
</file>

<file path=customXml/item50.xml><?xml version="1.0" encoding="utf-8"?>
<TemplafySlideTemplateConfiguration><![CDATA[{"slideVersion":1,"isValidatorEnabled":false,"isLocked":false,"elementsMetadata":[],"slideId":"880747993238601732","enableDocumentContentUpdater":false,"version":"2.0"}]]></TemplafySlideTemplateConfiguration>
</file>

<file path=customXml/item51.xml><?xml version="1.0" encoding="utf-8"?>
<TemplafySlideFormConfiguration><![CDATA[{"formFields":[],"formDataEntries":[]}]]></TemplafySlideFormConfiguration>
</file>

<file path=customXml/item52.xml><?xml version="1.0" encoding="utf-8"?>
<TemplafySlideTemplateConfiguration><![CDATA[{"slideVersion":1,"isValidatorEnabled":false,"isLocked":false,"elementsMetadata":[],"slideId":"880747993238601747","enableDocumentContentUpdater":false,"version":"2.0"}]]></TemplafySlideTemplateConfiguration>
</file>

<file path=customXml/item53.xml><?xml version="1.0" encoding="utf-8"?>
<TemplafySlideFormConfiguration><![CDATA[{"formFields":[],"formDataEntries":[]}]]></TemplafySlideFormConfiguration>
</file>

<file path=customXml/item54.xml><?xml version="1.0" encoding="utf-8"?>
<TemplafySlideTemplateConfiguration><![CDATA[{"slideVersion":1,"isValidatorEnabled":false,"isLocked":false,"elementsMetadata":[],"slideId":"880747993238601761","enableDocumentContentUpdater":false,"version":"2.0"}]]></TemplafySlideTemplateConfiguration>
</file>

<file path=customXml/item55.xml><?xml version="1.0" encoding="utf-8"?>
<TemplafySlideFormConfiguration><![CDATA[{"formFields":[],"formDataEntries":[]}]]></TemplafySlideFormConfiguration>
</file>

<file path=customXml/item56.xml><?xml version="1.0" encoding="utf-8"?>
<TemplafySlideFormConfiguration><![CDATA[{"formFields":[],"formDataEntries":[]}]]></TemplafySlideFormConfiguration>
</file>

<file path=customXml/item57.xml><?xml version="1.0" encoding="utf-8"?>
<TemplafySlideTemplateConfiguration><![CDATA[{"slideVersion":1,"isValidatorEnabled":false,"isLocked":false,"elementsMetadata":[],"slideId":"880747993238601729","enableDocumentContentUpdater":false,"version":"2.0"}]]></TemplafySlideTemplateConfiguration>
</file>

<file path=customXml/item58.xml><?xml version="1.0" encoding="utf-8"?>
<TemplafySlideTemplateConfiguration><![CDATA[{"slideVersion":1,"isValidatorEnabled":false,"isLocked":false,"elementsMetadata":[],"slideId":"880747993238601738","enableDocumentContentUpdater":false,"version":"2.0"}]]></TemplafySlideTemplateConfiguration>
</file>

<file path=customXml/item59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60.xml><?xml version="1.0" encoding="utf-8"?>
<TemplafySlideFormConfiguration><![CDATA[{"formFields":[],"formDataEntries":[]}]]></TemplafySlideFormConfiguration>
</file>

<file path=customXml/item61.xml><?xml version="1.0" encoding="utf-8"?>
<TemplafySlideTemplateConfiguration><![CDATA[{"slideVersion":1,"isValidatorEnabled":false,"isLocked":false,"elementsMetadata":[],"slideId":"880747993238601730","enableDocumentContentUpdater":false,"version":"2.0"}]]></TemplafySlideTemplateConfiguration>
</file>

<file path=customXml/item62.xml><?xml version="1.0" encoding="utf-8"?>
<TemplafySlideFormConfiguration><![CDATA[{"formFields":[],"formDataEntries":[]}]]></TemplafySlideFormConfiguration>
</file>

<file path=customXml/item63.xml><?xml version="1.0" encoding="utf-8"?>
<TemplafySlideFormConfiguration><![CDATA[{"formFields":[],"formDataEntries":[]}]]></TemplafySlideFormConfiguration>
</file>

<file path=customXml/item64.xml><?xml version="1.0" encoding="utf-8"?>
<TemplafySlideTemplateConfiguration><![CDATA[{"slideVersion":1,"isValidatorEnabled":false,"isLocked":false,"elementsMetadata":[],"slideId":"880747993238601748","enableDocumentContentUpdater":false,"version":"2.0"}]]></TemplafySlideTemplateConfiguration>
</file>

<file path=customXml/item65.xml><?xml version="1.0" encoding="utf-8"?>
<TemplafySlideFormConfiguration><![CDATA[{"formFields":[],"formDataEntries":[]}]]></TemplafySlideFormConfiguration>
</file>

<file path=customXml/item66.xml><?xml version="1.0" encoding="utf-8"?>
<TemplafySlideTemplateConfiguration><![CDATA[{"slideVersion":1,"isValidatorEnabled":false,"isLocked":false,"elementsMetadata":[],"slideId":"880747993238601770","enableDocumentContentUpdater":false,"version":"2.0"}]]></TemplafySlideTemplateConfiguration>
</file>

<file path=customXml/item67.xml><?xml version="1.0" encoding="utf-8"?>
<TemplafySlideFormConfiguration><![CDATA[{"formFields":[],"formDataEntries":[]}]]></TemplafySlideFormConfiguration>
</file>

<file path=customXml/item68.xml><?xml version="1.0" encoding="utf-8"?>
<TemplafySlideTemplateConfiguration><![CDATA[{"slideVersion":1,"isValidatorEnabled":false,"isLocked":false,"elementsMetadata":[],"slideId":"880747993238601754","enableDocumentContentUpdater":false,"version":"2.0"}]]></TemplafySlideTemplateConfiguration>
</file>

<file path=customXml/item69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slideVersion":1,"isValidatorEnabled":false,"isLocked":false,"elementsMetadata":[],"slideId":"880747993238601758","enableDocumentContentUpdater":false,"version":"2.0"}]]></TemplafySlideTemplateConfiguration>
</file>

<file path=customXml/item70.xml><?xml version="1.0" encoding="utf-8"?>
<TemplafySlideFormConfiguration><![CDATA[{"formFields":[],"formDataEntries":[]}]]></TemplafySlideFormConfiguration>
</file>

<file path=customXml/item71.xml><?xml version="1.0" encoding="utf-8"?>
<TemplafySlideTemplateConfiguration><![CDATA[{"slideVersion":1,"isValidatorEnabled":false,"isLocked":false,"elementsMetadata":[],"slideId":"880747993238601746","enableDocumentContentUpdater":false,"version":"2.0"}]]></TemplafySlideTemplateConfiguration>
</file>

<file path=customXml/item72.xml><?xml version="1.0" encoding="utf-8"?>
<TemplafySlideTemplateConfiguration><![CDATA[{"slideVersion":1,"isValidatorEnabled":false,"isLocked":false,"elementsMetadata":[],"slideId":"880747993238601752","enableDocumentContentUpdater":false,"version":"2.0"}]]></TemplafySlideTemplateConfiguration>
</file>

<file path=customXml/item73.xml><?xml version="1.0" encoding="utf-8"?>
<TemplafySlideTemplateConfiguration><![CDATA[{"slideVersion":1,"isValidatorEnabled":false,"isLocked":false,"elementsMetadata":[],"slideId":"880747993238601759","enableDocumentContentUpdater":false,"version":"2.0"}]]></TemplafySlideTemplateConfiguration>
</file>

<file path=customXml/item74.xml><?xml version="1.0" encoding="utf-8"?>
<TemplafySlideFormConfiguration><![CDATA[{"formFields":[],"formDataEntries":[]}]]></TemplafySlideFormConfiguration>
</file>

<file path=customXml/item75.xml><?xml version="1.0" encoding="utf-8"?>
<TemplafySlideTemplateConfiguration><![CDATA[{"slideVersion":1,"isValidatorEnabled":false,"isLocked":false,"elementsMetadata":[],"slideId":"880747993238601762","enableDocumentContentUpdater":false,"version":"2.0"}]]></TemplafySlideTemplateConfiguration>
</file>

<file path=customXml/item76.xml><?xml version="1.0" encoding="utf-8"?>
<TemplafySlideFormConfiguration><![CDATA[{"formFields":[],"formDataEntries":[]}]]></TemplafySlideFormConfiguration>
</file>

<file path=customXml/item77.xml><?xml version="1.0" encoding="utf-8"?>
<TemplafySlideFormConfiguration><![CDATA[{"formFields":[],"formDataEntries":[]}]]></TemplafySlideFormConfiguration>
</file>

<file path=customXml/item78.xml><?xml version="1.0" encoding="utf-8"?>
<TemplafySlideTemplateConfiguration><![CDATA[{"slideVersion":1,"isValidatorEnabled":false,"isLocked":false,"elementsMetadata":[],"slideId":"880747993238601737","enableDocumentContentUpdater":false,"version":"2.0"}]]></TemplafySlideTemplateConfiguration>
</file>

<file path=customXml/item79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80.xml><?xml version="1.0" encoding="utf-8"?>
<TemplafySlideTemplateConfiguration><![CDATA[{"slideVersion":1,"isValidatorEnabled":false,"isLocked":false,"elementsMetadata":[],"slideId":"880747993238601769","enableDocumentContentUpdater":false,"version":"2.0"}]]></TemplafySlideTemplateConfiguration>
</file>

<file path=customXml/item81.xml><?xml version="1.0" encoding="utf-8"?>
<TemplafySlideTemplateConfiguration><![CDATA[{"slideVersion":1,"isValidatorEnabled":false,"isLocked":false,"elementsMetadata":[],"slideId":"880747993238601751","enableDocumentContentUpdater":false,"version":"2.0"}]]></TemplafySlideTemplateConfiguration>
</file>

<file path=customXml/item82.xml><?xml version="1.0" encoding="utf-8"?>
<TemplafySlideFormConfiguration><![CDATA[{"formFields":[],"formDataEntries":[]}]]></TemplafySlideFormConfiguration>
</file>

<file path=customXml/item83.xml><?xml version="1.0" encoding="utf-8"?>
<TemplafySlideTemplateConfiguration><![CDATA[{"slideVersion":1,"isValidatorEnabled":false,"isLocked":false,"elementsMetadata":[],"slideId":"880747993238601766","enableDocumentContentUpdater":false,"version":"2.0"}]]></TemplafySlideTemplateConfiguration>
</file>

<file path=customXml/item84.xml><?xml version="1.0" encoding="utf-8"?>
<TemplafySlideTemplateConfiguration><![CDATA[{"slideVersion":1,"isValidatorEnabled":false,"isLocked":false,"elementsMetadata":[],"slideId":"880747993238601767","enableDocumentContentUpdater":false,"version":"2.0"}]]></TemplafySlideTemplateConfiguration>
</file>

<file path=customXml/item85.xml><?xml version="1.0" encoding="utf-8"?>
<TemplafySlideTemplateConfiguration><![CDATA[{"slideVersion":1,"isValidatorEnabled":false,"isLocked":false,"elementsMetadata":[],"slideId":"880747993238601742","enableDocumentContentUpdater":false,"version":"2.0"}]]></TemplafySlideTemplateConfiguration>
</file>

<file path=customXml/item86.xml><?xml version="1.0" encoding="utf-8"?>
<TemplafySlideTemplateConfiguration><![CDATA[{"slideVersion":1,"isValidatorEnabled":false,"isLocked":false,"elementsMetadata":[],"slideId":"880747993238601763","enableDocumentContentUpdater":false,"version":"2.0"}]]></TemplafySlideTemplateConfiguration>
</file>

<file path=customXml/item87.xml><?xml version="1.0" encoding="utf-8"?>
<TemplafySlideTemplateConfiguration><![CDATA[{"slideVersion":1,"isValidatorEnabled":false,"isLocked":false,"elementsMetadata":[],"slideId":"880747993238601755","enableDocumentContentUpdater":false,"version":"2.0"}]]></TemplafySlideTemplateConfiguration>
</file>

<file path=customXml/item88.xml><?xml version="1.0" encoding="utf-8"?>
<TemplafySlideTemplateConfiguration><![CDATA[{"slideVersion":1,"isValidatorEnabled":false,"isLocked":false,"elementsMetadata":[],"slideId":"880747993238601728","enableDocumentContentUpdater":false,"version":"2.0"}]]></TemplafySlideTemplateConfiguration>
</file>

<file path=customXml/item89.xml><?xml version="1.0" encoding="utf-8"?>
<TemplafySlideTemplateConfiguration><![CDATA[{"slideVersion":1,"isValidatorEnabled":false,"isLocked":false,"elementsMetadata":[],"slideId":"880747993238601733","enableDocumentContentUpdater":false,"version":"2.0"}]]></TemplafySlideTemplateConfiguration>
</file>

<file path=customXml/item9.xml><?xml version="1.0" encoding="utf-8"?>
<TemplafySlideTemplateConfiguration><![CDATA[{"slideVersion":1,"isValidatorEnabled":false,"isLocked":false,"elementsMetadata":[],"slideId":"880747993238601772","enableDocumentContentUpdater":false,"version":"2.0"}]]></TemplafySlideTemplateConfiguration>
</file>

<file path=customXml/item90.xml><?xml version="1.0" encoding="utf-8"?>
<TemplafySlideFormConfiguration><![CDATA[{"formFields":[],"formDataEntries":[]}]]></TemplafySlideFormConfiguration>
</file>

<file path=customXml/item91.xml><?xml version="1.0" encoding="utf-8"?>
<TemplafySlideTemplateConfiguration><![CDATA[{"slideVersion":1,"isValidatorEnabled":false,"isLocked":false,"elementsMetadata":[],"slideId":"880747993238601743","enableDocumentContentUpdater":false,"version":"2.0"}]]></TemplafySlideTemplateConfiguration>
</file>

<file path=customXml/item92.xml><?xml version="1.0" encoding="utf-8"?>
<TemplafySlideFormConfiguration><![CDATA[{"formFields":[],"formDataEntries":[]}]]></TemplafySlideFormConfiguration>
</file>

<file path=customXml/item93.xml><?xml version="1.0" encoding="utf-8"?>
<TemplafySlideFormConfiguration><![CDATA[{"formFields":[],"formDataEntries":[]}]]></TemplafySlideFormConfiguration>
</file>

<file path=customXml/item94.xml><?xml version="1.0" encoding="utf-8"?>
<TemplafySlideTemplateConfiguration><![CDATA[{"slideVersion":1,"isValidatorEnabled":false,"isLocked":false,"elementsMetadata":[],"slideId":"880747993238601750","enableDocumentContentUpdater":false,"version":"2.0"}]]></TemplafySlideTemplateConfiguration>
</file>

<file path=customXml/item95.xml><?xml version="1.0" encoding="utf-8"?>
<TemplafySlideFormConfiguration><![CDATA[{"formFields":[],"formDataEntries":[]}]]></TemplafySlideFormConfiguration>
</file>

<file path=customXml/item96.xml><?xml version="1.0" encoding="utf-8"?>
<TemplafySlideTemplateConfiguration><![CDATA[{"slideVersion":1,"isValidatorEnabled":false,"isLocked":false,"elementsMetadata":[],"slideId":"880747993238601748","enableDocumentContentUpdater":false,"version":"2.0"}]]></TemplafySlideTemplateConfiguration>
</file>

<file path=customXml/item97.xml><?xml version="1.0" encoding="utf-8"?>
<TemplafySlideTemplateConfiguration><![CDATA[{"slideVersion":1,"isValidatorEnabled":false,"isLocked":false,"elementsMetadata":[],"slideId":"880747993238601744","enableDocumentContentUpdater":false,"version":"2.0"}]]></TemplafySlideTemplateConfiguration>
</file>

<file path=customXml/item98.xml><?xml version="1.0" encoding="utf-8"?>
<TemplafySlideFormConfiguration><![CDATA[{"formFields":[],"formDataEntries":[]}]]></TemplafySlideFormConfiguration>
</file>

<file path=customXml/item9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9461C0FC-9875-4A4D-A4FD-A77A8FD13595}">
  <ds:schemaRefs/>
</ds:datastoreItem>
</file>

<file path=customXml/itemProps10.xml><?xml version="1.0" encoding="utf-8"?>
<ds:datastoreItem xmlns:ds="http://schemas.openxmlformats.org/officeDocument/2006/customXml" ds:itemID="{AE283AE3-9E5B-41A2-881A-5CAB92E7BD11}">
  <ds:schemaRefs/>
</ds:datastoreItem>
</file>

<file path=customXml/itemProps100.xml><?xml version="1.0" encoding="utf-8"?>
<ds:datastoreItem xmlns:ds="http://schemas.openxmlformats.org/officeDocument/2006/customXml" ds:itemID="{6DA625B6-2FA5-4242-BA94-4FEFDB9706CE}">
  <ds:schemaRefs/>
</ds:datastoreItem>
</file>

<file path=customXml/itemProps101.xml><?xml version="1.0" encoding="utf-8"?>
<ds:datastoreItem xmlns:ds="http://schemas.openxmlformats.org/officeDocument/2006/customXml" ds:itemID="{1D560622-13D4-D441-BDC8-7B0D6FA7B14B}">
  <ds:schemaRefs/>
</ds:datastoreItem>
</file>

<file path=customXml/itemProps102.xml><?xml version="1.0" encoding="utf-8"?>
<ds:datastoreItem xmlns:ds="http://schemas.openxmlformats.org/officeDocument/2006/customXml" ds:itemID="{0E10626C-8414-0041-885C-DA816B7E8680}">
  <ds:schemaRefs/>
</ds:datastoreItem>
</file>

<file path=customXml/itemProps103.xml><?xml version="1.0" encoding="utf-8"?>
<ds:datastoreItem xmlns:ds="http://schemas.openxmlformats.org/officeDocument/2006/customXml" ds:itemID="{C2EDA8C3-2FDB-C842-AC20-7822D32D3A27}">
  <ds:schemaRefs/>
</ds:datastoreItem>
</file>

<file path=customXml/itemProps104.xml><?xml version="1.0" encoding="utf-8"?>
<ds:datastoreItem xmlns:ds="http://schemas.openxmlformats.org/officeDocument/2006/customXml" ds:itemID="{E32D15E9-9387-5A4F-AA30-25C4BB9D6FDC}">
  <ds:schemaRefs/>
</ds:datastoreItem>
</file>

<file path=customXml/itemProps105.xml><?xml version="1.0" encoding="utf-8"?>
<ds:datastoreItem xmlns:ds="http://schemas.openxmlformats.org/officeDocument/2006/customXml" ds:itemID="{184BB100-6D1C-6645-A8FE-36754F91AA03}">
  <ds:schemaRefs/>
</ds:datastoreItem>
</file>

<file path=customXml/itemProps106.xml><?xml version="1.0" encoding="utf-8"?>
<ds:datastoreItem xmlns:ds="http://schemas.openxmlformats.org/officeDocument/2006/customXml" ds:itemID="{0A9F3B81-FD0E-E841-BAE0-D5A6E848BEAD}">
  <ds:schemaRefs/>
</ds:datastoreItem>
</file>

<file path=customXml/itemProps107.xml><?xml version="1.0" encoding="utf-8"?>
<ds:datastoreItem xmlns:ds="http://schemas.openxmlformats.org/officeDocument/2006/customXml" ds:itemID="{49F5F342-BBD0-2846-BD7F-F6014850A9F6}">
  <ds:schemaRefs/>
</ds:datastoreItem>
</file>

<file path=customXml/itemProps108.xml><?xml version="1.0" encoding="utf-8"?>
<ds:datastoreItem xmlns:ds="http://schemas.openxmlformats.org/officeDocument/2006/customXml" ds:itemID="{E88C5C11-3C5D-6949-936D-B9C1EACBC19D}">
  <ds:schemaRefs/>
</ds:datastoreItem>
</file>

<file path=customXml/itemProps109.xml><?xml version="1.0" encoding="utf-8"?>
<ds:datastoreItem xmlns:ds="http://schemas.openxmlformats.org/officeDocument/2006/customXml" ds:itemID="{FD9CB438-89E8-1F44-B4EB-90D88B9E8001}">
  <ds:schemaRefs/>
</ds:datastoreItem>
</file>

<file path=customXml/itemProps11.xml><?xml version="1.0" encoding="utf-8"?>
<ds:datastoreItem xmlns:ds="http://schemas.openxmlformats.org/officeDocument/2006/customXml" ds:itemID="{A6B28DD2-88B8-4651-9C73-4885B703380E}">
  <ds:schemaRefs/>
</ds:datastoreItem>
</file>

<file path=customXml/itemProps110.xml><?xml version="1.0" encoding="utf-8"?>
<ds:datastoreItem xmlns:ds="http://schemas.openxmlformats.org/officeDocument/2006/customXml" ds:itemID="{63C64B3F-92F0-5141-B25A-AB953F0E7EBD}">
  <ds:schemaRefs/>
</ds:datastoreItem>
</file>

<file path=customXml/itemProps111.xml><?xml version="1.0" encoding="utf-8"?>
<ds:datastoreItem xmlns:ds="http://schemas.openxmlformats.org/officeDocument/2006/customXml" ds:itemID="{8EC1EE53-5A5D-F04A-BC52-B671DF59A1F0}">
  <ds:schemaRefs/>
</ds:datastoreItem>
</file>

<file path=customXml/itemProps112.xml><?xml version="1.0" encoding="utf-8"?>
<ds:datastoreItem xmlns:ds="http://schemas.openxmlformats.org/officeDocument/2006/customXml" ds:itemID="{41BC50B0-884B-ED47-9A75-59D1CD4AB403}">
  <ds:schemaRefs/>
</ds:datastoreItem>
</file>

<file path=customXml/itemProps113.xml><?xml version="1.0" encoding="utf-8"?>
<ds:datastoreItem xmlns:ds="http://schemas.openxmlformats.org/officeDocument/2006/customXml" ds:itemID="{B0F71561-ABAB-654C-878B-C7076015CD9F}">
  <ds:schemaRefs/>
</ds:datastoreItem>
</file>

<file path=customXml/itemProps114.xml><?xml version="1.0" encoding="utf-8"?>
<ds:datastoreItem xmlns:ds="http://schemas.openxmlformats.org/officeDocument/2006/customXml" ds:itemID="{E903AF52-2AC3-8A4D-9C5E-FA684E6860A3}">
  <ds:schemaRefs/>
</ds:datastoreItem>
</file>

<file path=customXml/itemProps115.xml><?xml version="1.0" encoding="utf-8"?>
<ds:datastoreItem xmlns:ds="http://schemas.openxmlformats.org/officeDocument/2006/customXml" ds:itemID="{7DB369DF-0CC1-8B4A-9869-FBA26DBD7579}">
  <ds:schemaRefs/>
</ds:datastoreItem>
</file>

<file path=customXml/itemProps116.xml><?xml version="1.0" encoding="utf-8"?>
<ds:datastoreItem xmlns:ds="http://schemas.openxmlformats.org/officeDocument/2006/customXml" ds:itemID="{7697D5FD-96A3-B447-8B4D-53D549187F50}">
  <ds:schemaRefs/>
</ds:datastoreItem>
</file>

<file path=customXml/itemProps117.xml><?xml version="1.0" encoding="utf-8"?>
<ds:datastoreItem xmlns:ds="http://schemas.openxmlformats.org/officeDocument/2006/customXml" ds:itemID="{CE39B0A8-30F4-6648-85BA-BC52A0FD2C91}">
  <ds:schemaRefs/>
</ds:datastoreItem>
</file>

<file path=customXml/itemProps118.xml><?xml version="1.0" encoding="utf-8"?>
<ds:datastoreItem xmlns:ds="http://schemas.openxmlformats.org/officeDocument/2006/customXml" ds:itemID="{130801B7-2EDC-FD47-802C-66785B2445F1}">
  <ds:schemaRefs/>
</ds:datastoreItem>
</file>

<file path=customXml/itemProps119.xml><?xml version="1.0" encoding="utf-8"?>
<ds:datastoreItem xmlns:ds="http://schemas.openxmlformats.org/officeDocument/2006/customXml" ds:itemID="{F9EA49F7-2D02-E14E-AB83-FA11168C711E}">
  <ds:schemaRefs/>
</ds:datastoreItem>
</file>

<file path=customXml/itemProps12.xml><?xml version="1.0" encoding="utf-8"?>
<ds:datastoreItem xmlns:ds="http://schemas.openxmlformats.org/officeDocument/2006/customXml" ds:itemID="{C3393BD3-B57E-4C9A-BC7C-B7A38EEE3D97}">
  <ds:schemaRefs/>
</ds:datastoreItem>
</file>

<file path=customXml/itemProps120.xml><?xml version="1.0" encoding="utf-8"?>
<ds:datastoreItem xmlns:ds="http://schemas.openxmlformats.org/officeDocument/2006/customXml" ds:itemID="{51C4C46B-FFB6-B54A-A549-49EAA5E6DFA5}">
  <ds:schemaRefs/>
</ds:datastoreItem>
</file>

<file path=customXml/itemProps121.xml><?xml version="1.0" encoding="utf-8"?>
<ds:datastoreItem xmlns:ds="http://schemas.openxmlformats.org/officeDocument/2006/customXml" ds:itemID="{C0492BF3-5D7B-BC40-B314-AD9333761426}">
  <ds:schemaRefs/>
</ds:datastoreItem>
</file>

<file path=customXml/itemProps122.xml><?xml version="1.0" encoding="utf-8"?>
<ds:datastoreItem xmlns:ds="http://schemas.openxmlformats.org/officeDocument/2006/customXml" ds:itemID="{5A59A649-2080-4C44-931F-AF4C93B7ACF0}">
  <ds:schemaRefs/>
</ds:datastoreItem>
</file>

<file path=customXml/itemProps123.xml><?xml version="1.0" encoding="utf-8"?>
<ds:datastoreItem xmlns:ds="http://schemas.openxmlformats.org/officeDocument/2006/customXml" ds:itemID="{B0D50081-EC15-9040-A5F3-0262F0456E45}">
  <ds:schemaRefs/>
</ds:datastoreItem>
</file>

<file path=customXml/itemProps124.xml><?xml version="1.0" encoding="utf-8"?>
<ds:datastoreItem xmlns:ds="http://schemas.openxmlformats.org/officeDocument/2006/customXml" ds:itemID="{8A9B9CBA-7B51-8F40-937E-B8E998850F68}">
  <ds:schemaRefs/>
</ds:datastoreItem>
</file>

<file path=customXml/itemProps125.xml><?xml version="1.0" encoding="utf-8"?>
<ds:datastoreItem xmlns:ds="http://schemas.openxmlformats.org/officeDocument/2006/customXml" ds:itemID="{4F697BBE-CAE2-CC48-9965-57CB92F128F7}">
  <ds:schemaRefs/>
</ds:datastoreItem>
</file>

<file path=customXml/itemProps126.xml><?xml version="1.0" encoding="utf-8"?>
<ds:datastoreItem xmlns:ds="http://schemas.openxmlformats.org/officeDocument/2006/customXml" ds:itemID="{DC9015A8-17E6-B14C-BA0E-7E1827E4F4D9}">
  <ds:schemaRefs/>
</ds:datastoreItem>
</file>

<file path=customXml/itemProps127.xml><?xml version="1.0" encoding="utf-8"?>
<ds:datastoreItem xmlns:ds="http://schemas.openxmlformats.org/officeDocument/2006/customXml" ds:itemID="{3B877B00-F60D-3045-AC8E-7138678AC391}">
  <ds:schemaRefs/>
</ds:datastoreItem>
</file>

<file path=customXml/itemProps128.xml><?xml version="1.0" encoding="utf-8"?>
<ds:datastoreItem xmlns:ds="http://schemas.openxmlformats.org/officeDocument/2006/customXml" ds:itemID="{C507FD83-AA1D-C347-8774-429C907F0088}">
  <ds:schemaRefs/>
</ds:datastoreItem>
</file>

<file path=customXml/itemProps129.xml><?xml version="1.0" encoding="utf-8"?>
<ds:datastoreItem xmlns:ds="http://schemas.openxmlformats.org/officeDocument/2006/customXml" ds:itemID="{7EA47FD7-BA48-A441-9EBB-BF6A91155BBC}">
  <ds:schemaRefs/>
</ds:datastoreItem>
</file>

<file path=customXml/itemProps13.xml><?xml version="1.0" encoding="utf-8"?>
<ds:datastoreItem xmlns:ds="http://schemas.openxmlformats.org/officeDocument/2006/customXml" ds:itemID="{D93BBE83-2014-4C3A-A0C6-DDD2066B9E3B}">
  <ds:schemaRefs/>
</ds:datastoreItem>
</file>

<file path=customXml/itemProps130.xml><?xml version="1.0" encoding="utf-8"?>
<ds:datastoreItem xmlns:ds="http://schemas.openxmlformats.org/officeDocument/2006/customXml" ds:itemID="{16963B84-29F3-D049-BE9B-75C45F50EC6C}">
  <ds:schemaRefs/>
</ds:datastoreItem>
</file>

<file path=customXml/itemProps131.xml><?xml version="1.0" encoding="utf-8"?>
<ds:datastoreItem xmlns:ds="http://schemas.openxmlformats.org/officeDocument/2006/customXml" ds:itemID="{9B43D868-A939-7A48-9FE9-893E235A4492}">
  <ds:schemaRefs/>
</ds:datastoreItem>
</file>

<file path=customXml/itemProps132.xml><?xml version="1.0" encoding="utf-8"?>
<ds:datastoreItem xmlns:ds="http://schemas.openxmlformats.org/officeDocument/2006/customXml" ds:itemID="{622D6EE6-6C41-AD44-9697-8DB523AA030F}">
  <ds:schemaRefs/>
</ds:datastoreItem>
</file>

<file path=customXml/itemProps133.xml><?xml version="1.0" encoding="utf-8"?>
<ds:datastoreItem xmlns:ds="http://schemas.openxmlformats.org/officeDocument/2006/customXml" ds:itemID="{61523EAA-6619-5B4A-9C70-19B56EE607D4}">
  <ds:schemaRefs/>
</ds:datastoreItem>
</file>

<file path=customXml/itemProps134.xml><?xml version="1.0" encoding="utf-8"?>
<ds:datastoreItem xmlns:ds="http://schemas.openxmlformats.org/officeDocument/2006/customXml" ds:itemID="{6786DA4D-2066-394D-BEE5-8FA4D8C84DA9}">
  <ds:schemaRefs/>
</ds:datastoreItem>
</file>

<file path=customXml/itemProps135.xml><?xml version="1.0" encoding="utf-8"?>
<ds:datastoreItem xmlns:ds="http://schemas.openxmlformats.org/officeDocument/2006/customXml" ds:itemID="{5729D325-0DF2-5246-982C-DA1B59191A30}">
  <ds:schemaRefs/>
</ds:datastoreItem>
</file>

<file path=customXml/itemProps136.xml><?xml version="1.0" encoding="utf-8"?>
<ds:datastoreItem xmlns:ds="http://schemas.openxmlformats.org/officeDocument/2006/customXml" ds:itemID="{34ABEF50-1EB4-6B41-84AB-2DD6E476E1BE}">
  <ds:schemaRefs/>
</ds:datastoreItem>
</file>

<file path=customXml/itemProps137.xml><?xml version="1.0" encoding="utf-8"?>
<ds:datastoreItem xmlns:ds="http://schemas.openxmlformats.org/officeDocument/2006/customXml" ds:itemID="{957C1868-4D12-F948-BB83-6B6E96E1B050}">
  <ds:schemaRefs/>
</ds:datastoreItem>
</file>

<file path=customXml/itemProps138.xml><?xml version="1.0" encoding="utf-8"?>
<ds:datastoreItem xmlns:ds="http://schemas.openxmlformats.org/officeDocument/2006/customXml" ds:itemID="{717F95B7-2C9B-444D-8EF4-CBE38D3DDBA5}">
  <ds:schemaRefs/>
</ds:datastoreItem>
</file>

<file path=customXml/itemProps14.xml><?xml version="1.0" encoding="utf-8"?>
<ds:datastoreItem xmlns:ds="http://schemas.openxmlformats.org/officeDocument/2006/customXml" ds:itemID="{65DAB65F-AA4A-48BE-B7D1-0F9C1D8A8E07}">
  <ds:schemaRefs/>
</ds:datastoreItem>
</file>

<file path=customXml/itemProps15.xml><?xml version="1.0" encoding="utf-8"?>
<ds:datastoreItem xmlns:ds="http://schemas.openxmlformats.org/officeDocument/2006/customXml" ds:itemID="{7A238831-849C-4C98-8C13-E4BAABD06AB6}">
  <ds:schemaRefs/>
</ds:datastoreItem>
</file>

<file path=customXml/itemProps16.xml><?xml version="1.0" encoding="utf-8"?>
<ds:datastoreItem xmlns:ds="http://schemas.openxmlformats.org/officeDocument/2006/customXml" ds:itemID="{292E497C-D948-40E2-B66E-46CBD702F8EB}">
  <ds:schemaRefs/>
</ds:datastoreItem>
</file>

<file path=customXml/itemProps17.xml><?xml version="1.0" encoding="utf-8"?>
<ds:datastoreItem xmlns:ds="http://schemas.openxmlformats.org/officeDocument/2006/customXml" ds:itemID="{EF6E7380-547A-49DF-A458-B78A57F9E824}">
  <ds:schemaRefs/>
</ds:datastoreItem>
</file>

<file path=customXml/itemProps18.xml><?xml version="1.0" encoding="utf-8"?>
<ds:datastoreItem xmlns:ds="http://schemas.openxmlformats.org/officeDocument/2006/customXml" ds:itemID="{ABE22106-A909-48F0-A1E9-59C421CD3A6B}">
  <ds:schemaRefs/>
</ds:datastoreItem>
</file>

<file path=customXml/itemProps19.xml><?xml version="1.0" encoding="utf-8"?>
<ds:datastoreItem xmlns:ds="http://schemas.openxmlformats.org/officeDocument/2006/customXml" ds:itemID="{FEC8DA5F-C77A-4BC3-B83D-75DD3953402C}">
  <ds:schemaRefs/>
</ds:datastoreItem>
</file>

<file path=customXml/itemProps2.xml><?xml version="1.0" encoding="utf-8"?>
<ds:datastoreItem xmlns:ds="http://schemas.openxmlformats.org/officeDocument/2006/customXml" ds:itemID="{C20B855B-579E-4427-86F2-AB168DE877FA}">
  <ds:schemaRefs/>
</ds:datastoreItem>
</file>

<file path=customXml/itemProps20.xml><?xml version="1.0" encoding="utf-8"?>
<ds:datastoreItem xmlns:ds="http://schemas.openxmlformats.org/officeDocument/2006/customXml" ds:itemID="{5FB6E455-FA75-48F4-974E-D54BC1BCC7CF}">
  <ds:schemaRefs/>
</ds:datastoreItem>
</file>

<file path=customXml/itemProps21.xml><?xml version="1.0" encoding="utf-8"?>
<ds:datastoreItem xmlns:ds="http://schemas.openxmlformats.org/officeDocument/2006/customXml" ds:itemID="{9B9A6DBE-592F-499E-B140-7F879DB4F16D}">
  <ds:schemaRefs/>
</ds:datastoreItem>
</file>

<file path=customXml/itemProps22.xml><?xml version="1.0" encoding="utf-8"?>
<ds:datastoreItem xmlns:ds="http://schemas.openxmlformats.org/officeDocument/2006/customXml" ds:itemID="{BC7BA4C0-AB46-48D3-8316-CE3C21F75869}">
  <ds:schemaRefs/>
</ds:datastoreItem>
</file>

<file path=customXml/itemProps23.xml><?xml version="1.0" encoding="utf-8"?>
<ds:datastoreItem xmlns:ds="http://schemas.openxmlformats.org/officeDocument/2006/customXml" ds:itemID="{F259A660-8DCC-49F9-9519-6AD8CEC42A5E}">
  <ds:schemaRefs/>
</ds:datastoreItem>
</file>

<file path=customXml/itemProps24.xml><?xml version="1.0" encoding="utf-8"?>
<ds:datastoreItem xmlns:ds="http://schemas.openxmlformats.org/officeDocument/2006/customXml" ds:itemID="{66B95EB4-377C-4D86-ADC4-ECC748E6B26B}">
  <ds:schemaRefs/>
</ds:datastoreItem>
</file>

<file path=customXml/itemProps25.xml><?xml version="1.0" encoding="utf-8"?>
<ds:datastoreItem xmlns:ds="http://schemas.openxmlformats.org/officeDocument/2006/customXml" ds:itemID="{1BF410B3-40F8-4974-A5FE-625BD638A17F}">
  <ds:schemaRefs/>
</ds:datastoreItem>
</file>

<file path=customXml/itemProps26.xml><?xml version="1.0" encoding="utf-8"?>
<ds:datastoreItem xmlns:ds="http://schemas.openxmlformats.org/officeDocument/2006/customXml" ds:itemID="{3A1415B2-70FC-4E81-81D9-A3CF6C484A4A}">
  <ds:schemaRefs/>
</ds:datastoreItem>
</file>

<file path=customXml/itemProps27.xml><?xml version="1.0" encoding="utf-8"?>
<ds:datastoreItem xmlns:ds="http://schemas.openxmlformats.org/officeDocument/2006/customXml" ds:itemID="{65F33EC9-B689-40F6-B9D5-CF7EA89D279F}">
  <ds:schemaRefs/>
</ds:datastoreItem>
</file>

<file path=customXml/itemProps28.xml><?xml version="1.0" encoding="utf-8"?>
<ds:datastoreItem xmlns:ds="http://schemas.openxmlformats.org/officeDocument/2006/customXml" ds:itemID="{11C036CD-1BDC-4CF4-B863-226A6D1D3C4A}">
  <ds:schemaRefs/>
</ds:datastoreItem>
</file>

<file path=customXml/itemProps29.xml><?xml version="1.0" encoding="utf-8"?>
<ds:datastoreItem xmlns:ds="http://schemas.openxmlformats.org/officeDocument/2006/customXml" ds:itemID="{E8A64B88-91A1-4A04-8D5D-2AA9BB107967}">
  <ds:schemaRefs/>
</ds:datastoreItem>
</file>

<file path=customXml/itemProps3.xml><?xml version="1.0" encoding="utf-8"?>
<ds:datastoreItem xmlns:ds="http://schemas.openxmlformats.org/officeDocument/2006/customXml" ds:itemID="{5A9EC6E2-0A81-4D45-9FCC-CC5E3F5F2B1E}">
  <ds:schemaRefs/>
</ds:datastoreItem>
</file>

<file path=customXml/itemProps30.xml><?xml version="1.0" encoding="utf-8"?>
<ds:datastoreItem xmlns:ds="http://schemas.openxmlformats.org/officeDocument/2006/customXml" ds:itemID="{20D5264B-923E-4249-AE5D-41891D1EC4AB}">
  <ds:schemaRefs/>
</ds:datastoreItem>
</file>

<file path=customXml/itemProps31.xml><?xml version="1.0" encoding="utf-8"?>
<ds:datastoreItem xmlns:ds="http://schemas.openxmlformats.org/officeDocument/2006/customXml" ds:itemID="{3E6CEB09-3865-489E-BA0B-12DC39E31D0E}">
  <ds:schemaRefs/>
</ds:datastoreItem>
</file>

<file path=customXml/itemProps32.xml><?xml version="1.0" encoding="utf-8"?>
<ds:datastoreItem xmlns:ds="http://schemas.openxmlformats.org/officeDocument/2006/customXml" ds:itemID="{5A2693B7-C119-472A-8578-00AF5D0154D2}">
  <ds:schemaRefs/>
</ds:datastoreItem>
</file>

<file path=customXml/itemProps33.xml><?xml version="1.0" encoding="utf-8"?>
<ds:datastoreItem xmlns:ds="http://schemas.openxmlformats.org/officeDocument/2006/customXml" ds:itemID="{93BE2D07-EAAB-444B-B5D6-AD7ECB5D434D}">
  <ds:schemaRefs/>
</ds:datastoreItem>
</file>

<file path=customXml/itemProps34.xml><?xml version="1.0" encoding="utf-8"?>
<ds:datastoreItem xmlns:ds="http://schemas.openxmlformats.org/officeDocument/2006/customXml" ds:itemID="{2A5A6EBC-2413-4A88-AB25-58206409874E}">
  <ds:schemaRefs/>
</ds:datastoreItem>
</file>

<file path=customXml/itemProps35.xml><?xml version="1.0" encoding="utf-8"?>
<ds:datastoreItem xmlns:ds="http://schemas.openxmlformats.org/officeDocument/2006/customXml" ds:itemID="{7A0E952C-9B75-4365-8DF7-12EF2352566D}">
  <ds:schemaRefs/>
</ds:datastoreItem>
</file>

<file path=customXml/itemProps36.xml><?xml version="1.0" encoding="utf-8"?>
<ds:datastoreItem xmlns:ds="http://schemas.openxmlformats.org/officeDocument/2006/customXml" ds:itemID="{C103E7B9-64D9-45C8-9E2A-98EDCAD885F9}">
  <ds:schemaRefs/>
</ds:datastoreItem>
</file>

<file path=customXml/itemProps37.xml><?xml version="1.0" encoding="utf-8"?>
<ds:datastoreItem xmlns:ds="http://schemas.openxmlformats.org/officeDocument/2006/customXml" ds:itemID="{50673A8E-7D48-4F09-B67E-300C9BBE025D}">
  <ds:schemaRefs/>
</ds:datastoreItem>
</file>

<file path=customXml/itemProps38.xml><?xml version="1.0" encoding="utf-8"?>
<ds:datastoreItem xmlns:ds="http://schemas.openxmlformats.org/officeDocument/2006/customXml" ds:itemID="{E96A24EA-D789-4D83-BC3D-EBD6C4BE99ED}">
  <ds:schemaRefs/>
</ds:datastoreItem>
</file>

<file path=customXml/itemProps39.xml><?xml version="1.0" encoding="utf-8"?>
<ds:datastoreItem xmlns:ds="http://schemas.openxmlformats.org/officeDocument/2006/customXml" ds:itemID="{19B710A4-5F3C-4EEC-8E3E-2E65882F6204}">
  <ds:schemaRefs/>
</ds:datastoreItem>
</file>

<file path=customXml/itemProps4.xml><?xml version="1.0" encoding="utf-8"?>
<ds:datastoreItem xmlns:ds="http://schemas.openxmlformats.org/officeDocument/2006/customXml" ds:itemID="{B558A091-45B8-47CE-8CCE-7CB8E11D36ED}">
  <ds:schemaRefs/>
</ds:datastoreItem>
</file>

<file path=customXml/itemProps40.xml><?xml version="1.0" encoding="utf-8"?>
<ds:datastoreItem xmlns:ds="http://schemas.openxmlformats.org/officeDocument/2006/customXml" ds:itemID="{549BEC95-DD0B-4643-A875-7F37B759154D}">
  <ds:schemaRefs/>
</ds:datastoreItem>
</file>

<file path=customXml/itemProps41.xml><?xml version="1.0" encoding="utf-8"?>
<ds:datastoreItem xmlns:ds="http://schemas.openxmlformats.org/officeDocument/2006/customXml" ds:itemID="{41B6FB8A-0C2D-4141-9BF0-06E1D7284827}">
  <ds:schemaRefs/>
</ds:datastoreItem>
</file>

<file path=customXml/itemProps42.xml><?xml version="1.0" encoding="utf-8"?>
<ds:datastoreItem xmlns:ds="http://schemas.openxmlformats.org/officeDocument/2006/customXml" ds:itemID="{58793B9B-70AC-4C0B-9D78-937331DAC5F6}">
  <ds:schemaRefs/>
</ds:datastoreItem>
</file>

<file path=customXml/itemProps43.xml><?xml version="1.0" encoding="utf-8"?>
<ds:datastoreItem xmlns:ds="http://schemas.openxmlformats.org/officeDocument/2006/customXml" ds:itemID="{F2E66089-4DC7-4995-9BDA-51801FE145CE}">
  <ds:schemaRefs/>
</ds:datastoreItem>
</file>

<file path=customXml/itemProps44.xml><?xml version="1.0" encoding="utf-8"?>
<ds:datastoreItem xmlns:ds="http://schemas.openxmlformats.org/officeDocument/2006/customXml" ds:itemID="{BB8E37DF-FF42-487C-9C51-D19382D87C17}">
  <ds:schemaRefs/>
</ds:datastoreItem>
</file>

<file path=customXml/itemProps45.xml><?xml version="1.0" encoding="utf-8"?>
<ds:datastoreItem xmlns:ds="http://schemas.openxmlformats.org/officeDocument/2006/customXml" ds:itemID="{A434E8BA-400D-4FA1-815D-C969C811D0FF}">
  <ds:schemaRefs/>
</ds:datastoreItem>
</file>

<file path=customXml/itemProps46.xml><?xml version="1.0" encoding="utf-8"?>
<ds:datastoreItem xmlns:ds="http://schemas.openxmlformats.org/officeDocument/2006/customXml" ds:itemID="{4B8A5C56-B037-4F0A-ABAB-142D118DF8D7}">
  <ds:schemaRefs/>
</ds:datastoreItem>
</file>

<file path=customXml/itemProps47.xml><?xml version="1.0" encoding="utf-8"?>
<ds:datastoreItem xmlns:ds="http://schemas.openxmlformats.org/officeDocument/2006/customXml" ds:itemID="{3E208947-82ED-4C1C-B0CA-57343D5C2B05}">
  <ds:schemaRefs/>
</ds:datastoreItem>
</file>

<file path=customXml/itemProps48.xml><?xml version="1.0" encoding="utf-8"?>
<ds:datastoreItem xmlns:ds="http://schemas.openxmlformats.org/officeDocument/2006/customXml" ds:itemID="{D95C6ED6-2DB5-4CF1-BB89-B09483CED0A1}">
  <ds:schemaRefs/>
</ds:datastoreItem>
</file>

<file path=customXml/itemProps49.xml><?xml version="1.0" encoding="utf-8"?>
<ds:datastoreItem xmlns:ds="http://schemas.openxmlformats.org/officeDocument/2006/customXml" ds:itemID="{CF13C934-B984-4DEE-B3BF-8315C8F3CCB6}">
  <ds:schemaRefs/>
</ds:datastoreItem>
</file>

<file path=customXml/itemProps5.xml><?xml version="1.0" encoding="utf-8"?>
<ds:datastoreItem xmlns:ds="http://schemas.openxmlformats.org/officeDocument/2006/customXml" ds:itemID="{11FB5EB5-B2B8-42F8-B0B6-33EA5A55AF9C}">
  <ds:schemaRefs/>
</ds:datastoreItem>
</file>

<file path=customXml/itemProps50.xml><?xml version="1.0" encoding="utf-8"?>
<ds:datastoreItem xmlns:ds="http://schemas.openxmlformats.org/officeDocument/2006/customXml" ds:itemID="{1653103A-EA7C-4D94-8D54-56DA1C40860B}">
  <ds:schemaRefs/>
</ds:datastoreItem>
</file>

<file path=customXml/itemProps51.xml><?xml version="1.0" encoding="utf-8"?>
<ds:datastoreItem xmlns:ds="http://schemas.openxmlformats.org/officeDocument/2006/customXml" ds:itemID="{9CB5DDFD-AAE7-4F54-ADB7-280CD530A941}">
  <ds:schemaRefs/>
</ds:datastoreItem>
</file>

<file path=customXml/itemProps52.xml><?xml version="1.0" encoding="utf-8"?>
<ds:datastoreItem xmlns:ds="http://schemas.openxmlformats.org/officeDocument/2006/customXml" ds:itemID="{5BB6C7FE-CEEC-4E5E-87F8-F31ABE746508}">
  <ds:schemaRefs/>
</ds:datastoreItem>
</file>

<file path=customXml/itemProps53.xml><?xml version="1.0" encoding="utf-8"?>
<ds:datastoreItem xmlns:ds="http://schemas.openxmlformats.org/officeDocument/2006/customXml" ds:itemID="{6A81A8F0-0EB9-461B-9205-E48B76FB28CF}">
  <ds:schemaRefs/>
</ds:datastoreItem>
</file>

<file path=customXml/itemProps54.xml><?xml version="1.0" encoding="utf-8"?>
<ds:datastoreItem xmlns:ds="http://schemas.openxmlformats.org/officeDocument/2006/customXml" ds:itemID="{398E7526-ED0F-4048-B5EA-F6D4CD035EAE}">
  <ds:schemaRefs/>
</ds:datastoreItem>
</file>

<file path=customXml/itemProps55.xml><?xml version="1.0" encoding="utf-8"?>
<ds:datastoreItem xmlns:ds="http://schemas.openxmlformats.org/officeDocument/2006/customXml" ds:itemID="{B8CAAAD2-F933-4C40-A2C9-AE49D7A554C3}">
  <ds:schemaRefs/>
</ds:datastoreItem>
</file>

<file path=customXml/itemProps56.xml><?xml version="1.0" encoding="utf-8"?>
<ds:datastoreItem xmlns:ds="http://schemas.openxmlformats.org/officeDocument/2006/customXml" ds:itemID="{2CD3C051-AACA-4743-A99D-35D2FA812791}">
  <ds:schemaRefs/>
</ds:datastoreItem>
</file>

<file path=customXml/itemProps57.xml><?xml version="1.0" encoding="utf-8"?>
<ds:datastoreItem xmlns:ds="http://schemas.openxmlformats.org/officeDocument/2006/customXml" ds:itemID="{DA98D9B0-E518-49E7-8137-0911E0744BE7}">
  <ds:schemaRefs/>
</ds:datastoreItem>
</file>

<file path=customXml/itemProps58.xml><?xml version="1.0" encoding="utf-8"?>
<ds:datastoreItem xmlns:ds="http://schemas.openxmlformats.org/officeDocument/2006/customXml" ds:itemID="{8C12DDB2-D2BF-42EB-A37A-C29324E8C0BE}">
  <ds:schemaRefs/>
</ds:datastoreItem>
</file>

<file path=customXml/itemProps59.xml><?xml version="1.0" encoding="utf-8"?>
<ds:datastoreItem xmlns:ds="http://schemas.openxmlformats.org/officeDocument/2006/customXml" ds:itemID="{0C854735-FA8B-4715-979C-6121CDCFB4DC}">
  <ds:schemaRefs/>
</ds:datastoreItem>
</file>

<file path=customXml/itemProps6.xml><?xml version="1.0" encoding="utf-8"?>
<ds:datastoreItem xmlns:ds="http://schemas.openxmlformats.org/officeDocument/2006/customXml" ds:itemID="{ED618144-6EC8-4278-BA1C-39A5AA33F182}">
  <ds:schemaRefs/>
</ds:datastoreItem>
</file>

<file path=customXml/itemProps60.xml><?xml version="1.0" encoding="utf-8"?>
<ds:datastoreItem xmlns:ds="http://schemas.openxmlformats.org/officeDocument/2006/customXml" ds:itemID="{FDC0F849-555D-4F00-A392-D0A97E56D9C7}">
  <ds:schemaRefs/>
</ds:datastoreItem>
</file>

<file path=customXml/itemProps61.xml><?xml version="1.0" encoding="utf-8"?>
<ds:datastoreItem xmlns:ds="http://schemas.openxmlformats.org/officeDocument/2006/customXml" ds:itemID="{C4D7AADC-D611-46B6-8D03-B653006FB1A7}">
  <ds:schemaRefs/>
</ds:datastoreItem>
</file>

<file path=customXml/itemProps62.xml><?xml version="1.0" encoding="utf-8"?>
<ds:datastoreItem xmlns:ds="http://schemas.openxmlformats.org/officeDocument/2006/customXml" ds:itemID="{1FCEB1D1-C2C3-43E1-954C-FF389485283E}">
  <ds:schemaRefs/>
</ds:datastoreItem>
</file>

<file path=customXml/itemProps63.xml><?xml version="1.0" encoding="utf-8"?>
<ds:datastoreItem xmlns:ds="http://schemas.openxmlformats.org/officeDocument/2006/customXml" ds:itemID="{4DEF28BB-4B2E-46EF-A54B-410F7E260CE5}">
  <ds:schemaRefs/>
</ds:datastoreItem>
</file>

<file path=customXml/itemProps64.xml><?xml version="1.0" encoding="utf-8"?>
<ds:datastoreItem xmlns:ds="http://schemas.openxmlformats.org/officeDocument/2006/customXml" ds:itemID="{874F62C8-AE3E-4FEC-B48C-0A8DD3F335ED}">
  <ds:schemaRefs/>
</ds:datastoreItem>
</file>

<file path=customXml/itemProps65.xml><?xml version="1.0" encoding="utf-8"?>
<ds:datastoreItem xmlns:ds="http://schemas.openxmlformats.org/officeDocument/2006/customXml" ds:itemID="{FE2E99CB-CBDB-4EB6-842F-C7A6D8EA5D8E}">
  <ds:schemaRefs/>
</ds:datastoreItem>
</file>

<file path=customXml/itemProps66.xml><?xml version="1.0" encoding="utf-8"?>
<ds:datastoreItem xmlns:ds="http://schemas.openxmlformats.org/officeDocument/2006/customXml" ds:itemID="{8917FA52-A922-4F2D-B7BD-81157FF0CEE8}">
  <ds:schemaRefs/>
</ds:datastoreItem>
</file>

<file path=customXml/itemProps67.xml><?xml version="1.0" encoding="utf-8"?>
<ds:datastoreItem xmlns:ds="http://schemas.openxmlformats.org/officeDocument/2006/customXml" ds:itemID="{F32CE89B-2C4B-4DFB-9096-456493ABF6EE}">
  <ds:schemaRefs/>
</ds:datastoreItem>
</file>

<file path=customXml/itemProps68.xml><?xml version="1.0" encoding="utf-8"?>
<ds:datastoreItem xmlns:ds="http://schemas.openxmlformats.org/officeDocument/2006/customXml" ds:itemID="{5A9674D5-2A9A-4C64-9F94-BEFED40494B1}">
  <ds:schemaRefs/>
</ds:datastoreItem>
</file>

<file path=customXml/itemProps69.xml><?xml version="1.0" encoding="utf-8"?>
<ds:datastoreItem xmlns:ds="http://schemas.openxmlformats.org/officeDocument/2006/customXml" ds:itemID="{6DD586F2-01E6-4998-8007-90638A2A60F7}">
  <ds:schemaRefs/>
</ds:datastoreItem>
</file>

<file path=customXml/itemProps7.xml><?xml version="1.0" encoding="utf-8"?>
<ds:datastoreItem xmlns:ds="http://schemas.openxmlformats.org/officeDocument/2006/customXml" ds:itemID="{D0B518BC-DE88-426A-8550-D8D3EAC56166}">
  <ds:schemaRefs/>
</ds:datastoreItem>
</file>

<file path=customXml/itemProps70.xml><?xml version="1.0" encoding="utf-8"?>
<ds:datastoreItem xmlns:ds="http://schemas.openxmlformats.org/officeDocument/2006/customXml" ds:itemID="{62CE14A7-F67E-4473-9DDE-C88BB2360FCE}">
  <ds:schemaRefs/>
</ds:datastoreItem>
</file>

<file path=customXml/itemProps71.xml><?xml version="1.0" encoding="utf-8"?>
<ds:datastoreItem xmlns:ds="http://schemas.openxmlformats.org/officeDocument/2006/customXml" ds:itemID="{1213C311-8724-4137-B632-AF563B97E404}">
  <ds:schemaRefs/>
</ds:datastoreItem>
</file>

<file path=customXml/itemProps72.xml><?xml version="1.0" encoding="utf-8"?>
<ds:datastoreItem xmlns:ds="http://schemas.openxmlformats.org/officeDocument/2006/customXml" ds:itemID="{B8B9CD8D-79F6-414C-9DC8-5F098C002B57}">
  <ds:schemaRefs/>
</ds:datastoreItem>
</file>

<file path=customXml/itemProps73.xml><?xml version="1.0" encoding="utf-8"?>
<ds:datastoreItem xmlns:ds="http://schemas.openxmlformats.org/officeDocument/2006/customXml" ds:itemID="{351B015C-F309-4F9B-A320-6D9979FF8ABC}">
  <ds:schemaRefs/>
</ds:datastoreItem>
</file>

<file path=customXml/itemProps74.xml><?xml version="1.0" encoding="utf-8"?>
<ds:datastoreItem xmlns:ds="http://schemas.openxmlformats.org/officeDocument/2006/customXml" ds:itemID="{D454A2E5-3763-4A17-B40F-5300935940FC}">
  <ds:schemaRefs/>
</ds:datastoreItem>
</file>

<file path=customXml/itemProps75.xml><?xml version="1.0" encoding="utf-8"?>
<ds:datastoreItem xmlns:ds="http://schemas.openxmlformats.org/officeDocument/2006/customXml" ds:itemID="{41709855-70B7-45D3-90DC-1C0A405A52C4}">
  <ds:schemaRefs/>
</ds:datastoreItem>
</file>

<file path=customXml/itemProps76.xml><?xml version="1.0" encoding="utf-8"?>
<ds:datastoreItem xmlns:ds="http://schemas.openxmlformats.org/officeDocument/2006/customXml" ds:itemID="{2CA7FFAA-43ED-466D-A1B0-280BD0B6BD44}">
  <ds:schemaRefs/>
</ds:datastoreItem>
</file>

<file path=customXml/itemProps77.xml><?xml version="1.0" encoding="utf-8"?>
<ds:datastoreItem xmlns:ds="http://schemas.openxmlformats.org/officeDocument/2006/customXml" ds:itemID="{8C1F9256-84B9-4828-B407-498B5C5C64FA}">
  <ds:schemaRefs/>
</ds:datastoreItem>
</file>

<file path=customXml/itemProps78.xml><?xml version="1.0" encoding="utf-8"?>
<ds:datastoreItem xmlns:ds="http://schemas.openxmlformats.org/officeDocument/2006/customXml" ds:itemID="{972276C6-6987-4C8C-A4E9-B7185F5DE864}">
  <ds:schemaRefs/>
</ds:datastoreItem>
</file>

<file path=customXml/itemProps79.xml><?xml version="1.0" encoding="utf-8"?>
<ds:datastoreItem xmlns:ds="http://schemas.openxmlformats.org/officeDocument/2006/customXml" ds:itemID="{19812095-062A-476B-A351-F2F2105CDB3B}">
  <ds:schemaRefs/>
</ds:datastoreItem>
</file>

<file path=customXml/itemProps8.xml><?xml version="1.0" encoding="utf-8"?>
<ds:datastoreItem xmlns:ds="http://schemas.openxmlformats.org/officeDocument/2006/customXml" ds:itemID="{414A2977-CF6D-4C1E-92C6-6B338FB84F34}">
  <ds:schemaRefs/>
</ds:datastoreItem>
</file>

<file path=customXml/itemProps80.xml><?xml version="1.0" encoding="utf-8"?>
<ds:datastoreItem xmlns:ds="http://schemas.openxmlformats.org/officeDocument/2006/customXml" ds:itemID="{6E39905A-BC87-4B61-91A8-FD44D0A529EF}">
  <ds:schemaRefs/>
</ds:datastoreItem>
</file>

<file path=customXml/itemProps81.xml><?xml version="1.0" encoding="utf-8"?>
<ds:datastoreItem xmlns:ds="http://schemas.openxmlformats.org/officeDocument/2006/customXml" ds:itemID="{8A6DE601-371B-4DB6-A2D0-4EAB6E3CAC66}">
  <ds:schemaRefs/>
</ds:datastoreItem>
</file>

<file path=customXml/itemProps82.xml><?xml version="1.0" encoding="utf-8"?>
<ds:datastoreItem xmlns:ds="http://schemas.openxmlformats.org/officeDocument/2006/customXml" ds:itemID="{12115B64-AD91-4712-BF9E-73ECBF0520B6}">
  <ds:schemaRefs/>
</ds:datastoreItem>
</file>

<file path=customXml/itemProps83.xml><?xml version="1.0" encoding="utf-8"?>
<ds:datastoreItem xmlns:ds="http://schemas.openxmlformats.org/officeDocument/2006/customXml" ds:itemID="{AF5D6C6A-E707-49B9-9D39-C2E728DC5AAA}">
  <ds:schemaRefs/>
</ds:datastoreItem>
</file>

<file path=customXml/itemProps84.xml><?xml version="1.0" encoding="utf-8"?>
<ds:datastoreItem xmlns:ds="http://schemas.openxmlformats.org/officeDocument/2006/customXml" ds:itemID="{A761D0F1-A52A-4A85-AB40-4287E8D358CC}">
  <ds:schemaRefs/>
</ds:datastoreItem>
</file>

<file path=customXml/itemProps85.xml><?xml version="1.0" encoding="utf-8"?>
<ds:datastoreItem xmlns:ds="http://schemas.openxmlformats.org/officeDocument/2006/customXml" ds:itemID="{158D9317-F87B-4DB9-A6E3-D57B0CF84D7A}">
  <ds:schemaRefs/>
</ds:datastoreItem>
</file>

<file path=customXml/itemProps86.xml><?xml version="1.0" encoding="utf-8"?>
<ds:datastoreItem xmlns:ds="http://schemas.openxmlformats.org/officeDocument/2006/customXml" ds:itemID="{3A9EFC7D-B5F6-4675-B90C-EEF99EFD8ED7}">
  <ds:schemaRefs/>
</ds:datastoreItem>
</file>

<file path=customXml/itemProps87.xml><?xml version="1.0" encoding="utf-8"?>
<ds:datastoreItem xmlns:ds="http://schemas.openxmlformats.org/officeDocument/2006/customXml" ds:itemID="{2E778BE2-545F-49E4-95E3-1ACD7F4430FC}">
  <ds:schemaRefs/>
</ds:datastoreItem>
</file>

<file path=customXml/itemProps88.xml><?xml version="1.0" encoding="utf-8"?>
<ds:datastoreItem xmlns:ds="http://schemas.openxmlformats.org/officeDocument/2006/customXml" ds:itemID="{0D15EF3E-34F4-48D0-861C-501A9C3C42B0}">
  <ds:schemaRefs/>
</ds:datastoreItem>
</file>

<file path=customXml/itemProps89.xml><?xml version="1.0" encoding="utf-8"?>
<ds:datastoreItem xmlns:ds="http://schemas.openxmlformats.org/officeDocument/2006/customXml" ds:itemID="{EE66127E-9453-4BA2-A93B-A04A808032F0}">
  <ds:schemaRefs/>
</ds:datastoreItem>
</file>

<file path=customXml/itemProps9.xml><?xml version="1.0" encoding="utf-8"?>
<ds:datastoreItem xmlns:ds="http://schemas.openxmlformats.org/officeDocument/2006/customXml" ds:itemID="{A87564B8-B8BA-4B4C-941A-77E115B793B2}">
  <ds:schemaRefs/>
</ds:datastoreItem>
</file>

<file path=customXml/itemProps90.xml><?xml version="1.0" encoding="utf-8"?>
<ds:datastoreItem xmlns:ds="http://schemas.openxmlformats.org/officeDocument/2006/customXml" ds:itemID="{E8AD3178-D81F-4750-A70D-46D6A1C66C5D}">
  <ds:schemaRefs/>
</ds:datastoreItem>
</file>

<file path=customXml/itemProps91.xml><?xml version="1.0" encoding="utf-8"?>
<ds:datastoreItem xmlns:ds="http://schemas.openxmlformats.org/officeDocument/2006/customXml" ds:itemID="{F0A9BFB4-783D-4DC4-8C15-0BC8E6108E50}">
  <ds:schemaRefs/>
</ds:datastoreItem>
</file>

<file path=customXml/itemProps92.xml><?xml version="1.0" encoding="utf-8"?>
<ds:datastoreItem xmlns:ds="http://schemas.openxmlformats.org/officeDocument/2006/customXml" ds:itemID="{093776A0-DC01-4F50-B426-7B405CF516AD}">
  <ds:schemaRefs/>
</ds:datastoreItem>
</file>

<file path=customXml/itemProps93.xml><?xml version="1.0" encoding="utf-8"?>
<ds:datastoreItem xmlns:ds="http://schemas.openxmlformats.org/officeDocument/2006/customXml" ds:itemID="{46571B61-6E50-0349-A38D-0DCEBA404CF3}">
  <ds:schemaRefs/>
</ds:datastoreItem>
</file>

<file path=customXml/itemProps94.xml><?xml version="1.0" encoding="utf-8"?>
<ds:datastoreItem xmlns:ds="http://schemas.openxmlformats.org/officeDocument/2006/customXml" ds:itemID="{0187D03C-E6E3-D541-89DC-7DE47A3CD5F3}">
  <ds:schemaRefs/>
</ds:datastoreItem>
</file>

<file path=customXml/itemProps95.xml><?xml version="1.0" encoding="utf-8"?>
<ds:datastoreItem xmlns:ds="http://schemas.openxmlformats.org/officeDocument/2006/customXml" ds:itemID="{70B041C8-48D8-1340-B11F-C893124E8DF7}">
  <ds:schemaRefs/>
</ds:datastoreItem>
</file>

<file path=customXml/itemProps96.xml><?xml version="1.0" encoding="utf-8"?>
<ds:datastoreItem xmlns:ds="http://schemas.openxmlformats.org/officeDocument/2006/customXml" ds:itemID="{F6812209-8E5C-3548-AB78-85E26309861F}">
  <ds:schemaRefs/>
</ds:datastoreItem>
</file>

<file path=customXml/itemProps97.xml><?xml version="1.0" encoding="utf-8"?>
<ds:datastoreItem xmlns:ds="http://schemas.openxmlformats.org/officeDocument/2006/customXml" ds:itemID="{E8332852-9C93-B543-8F16-062669CF917C}">
  <ds:schemaRefs/>
</ds:datastoreItem>
</file>

<file path=customXml/itemProps98.xml><?xml version="1.0" encoding="utf-8"?>
<ds:datastoreItem xmlns:ds="http://schemas.openxmlformats.org/officeDocument/2006/customXml" ds:itemID="{6658D7C4-5234-3A47-845E-E4DDBB97A918}">
  <ds:schemaRefs/>
</ds:datastoreItem>
</file>

<file path=customXml/itemProps99.xml><?xml version="1.0" encoding="utf-8"?>
<ds:datastoreItem xmlns:ds="http://schemas.openxmlformats.org/officeDocument/2006/customXml" ds:itemID="{DACC4135-AFC9-8E44-8C56-5116F70ADF2F}">
  <ds:schemaRefs/>
</ds:datastoreItem>
</file>

<file path=docMetadata/LabelInfo.xml><?xml version="1.0" encoding="utf-8"?>
<clbl:labelList xmlns:clbl="http://schemas.microsoft.com/office/2020/mipLabelMetadata">
  <clbl:label id="{11372f5f-8e19-4efb-8afe-8eac20a980c4}" enabled="1" method="Standard" siteId="{a25fff9c-3f63-4fb2-9a8a-d9bdd0321f9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2020_MC_White (12-28-2020)</Template>
  <TotalTime>988</TotalTime>
  <Words>3253</Words>
  <Application>Microsoft Macintosh PowerPoint</Application>
  <PresentationFormat>Custom</PresentationFormat>
  <Paragraphs>665</Paragraphs>
  <Slides>76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Arial</vt:lpstr>
      <vt:lpstr>Arial Narrow</vt:lpstr>
      <vt:lpstr>Calibri</vt:lpstr>
      <vt:lpstr>Calibri Light</vt:lpstr>
      <vt:lpstr>Helvetica Light</vt:lpstr>
      <vt:lpstr>Open Sans Extrabold</vt:lpstr>
      <vt:lpstr>PT Sans</vt:lpstr>
      <vt:lpstr>Times</vt:lpstr>
      <vt:lpstr>Wingdings</vt:lpstr>
      <vt:lpstr>2020_MC_White (12-28-2020)</vt:lpstr>
      <vt:lpstr>Exposing Vulnerabilities in Clinical language models:</vt:lpstr>
      <vt:lpstr>Large language models (LLM): Impact and overview</vt:lpstr>
      <vt:lpstr>Large Language Models (llms) </vt:lpstr>
      <vt:lpstr>Llms in clinical domain</vt:lpstr>
      <vt:lpstr>Llms in clinical domain: impact and overview</vt:lpstr>
      <vt:lpstr>Llms suffer from vulnerabilities what?</vt:lpstr>
      <vt:lpstr>Llms suffer from vulnerabilities what?</vt:lpstr>
      <vt:lpstr>Llms suffer from vulnerabilities how?</vt:lpstr>
      <vt:lpstr>Impact on clinical llms</vt:lpstr>
      <vt:lpstr>agenda</vt:lpstr>
      <vt:lpstr>Typical Life cycle of a llm3</vt:lpstr>
      <vt:lpstr>Exposure to privacy risks</vt:lpstr>
      <vt:lpstr>adversarial LLM attacks brief overview</vt:lpstr>
      <vt:lpstr>Detecting vulnerabilities in clinical llms  proposed attack detection framework</vt:lpstr>
      <vt:lpstr>Detecting vulnerabilities in clinical llms  case study In breast cancer </vt:lpstr>
      <vt:lpstr>Detecting vulnerabilities in clinical llms  case study In breast cancer </vt:lpstr>
      <vt:lpstr>Attack model 1: data poisoning</vt:lpstr>
      <vt:lpstr>Attack model 1: data poisoning</vt:lpstr>
      <vt:lpstr>Results of data Poisoning attacks  quantitative Analysis</vt:lpstr>
      <vt:lpstr>Results of data Poisoning attacks  quantitative Analysis</vt:lpstr>
      <vt:lpstr>Results of data Poisoning attacks  qualitative Analysis</vt:lpstr>
      <vt:lpstr>Attack model 2: privacy leak</vt:lpstr>
      <vt:lpstr>Results of Privacy leakage attacks  quantitative Analysis</vt:lpstr>
      <vt:lpstr>Results of Privacy leakage attacks  quantitative Analysis</vt:lpstr>
      <vt:lpstr>Results of Privacy leakage attacks  quantitative Analysis</vt:lpstr>
      <vt:lpstr>Results of Privacy leakage attacks  qualitative Analysis</vt:lpstr>
      <vt:lpstr>Summary</vt:lpstr>
      <vt:lpstr>Future directions</vt:lpstr>
      <vt:lpstr>Acknowledgements</vt:lpstr>
      <vt:lpstr>references</vt:lpstr>
      <vt:lpstr>Our Work</vt:lpstr>
      <vt:lpstr>Thank you. Questions? Contact Information: </vt:lpstr>
      <vt:lpstr>presentation resources</vt:lpstr>
      <vt:lpstr>Safeguarding Patient Privacy:  PHI Essentials</vt:lpstr>
      <vt:lpstr>PRESENTATION  TITLE</vt:lpstr>
      <vt:lpstr>PRESENTATION  TITLE</vt:lpstr>
      <vt:lpstr>conference title or presentation title</vt:lpstr>
      <vt:lpstr>PRESENTATION  TITLE</vt:lpstr>
      <vt:lpstr>PRESENTATION  TITLE</vt:lpstr>
      <vt:lpstr>PRESENTATION  TITLE</vt:lpstr>
      <vt:lpstr>PRESENTATION  TITLE</vt:lpstr>
      <vt:lpstr>Presenter biography</vt:lpstr>
      <vt:lpstr>Our team</vt:lpstr>
      <vt:lpstr>Our team</vt:lpstr>
      <vt:lpstr>our team</vt:lpstr>
      <vt:lpstr>LEARNING OBJECTIVE</vt:lpstr>
      <vt:lpstr>ARS QUESTION FORMATTING  Enter prompt or background information here. Please keep text on this slide limited to a question textbox (here) and answer textbox (below). Placeholders may be resized to fit text as needed.</vt:lpstr>
      <vt:lpstr>TITLE HERE SUBTITLE HERE</vt:lpstr>
      <vt:lpstr>SECTION BREAK  TITLE HERE</vt:lpstr>
      <vt:lpstr>SECTION TITLE  HERE</vt:lpstr>
      <vt:lpstr>quotation, Main point,  or finding goes here</vt:lpstr>
      <vt:lpstr>QUOTE OR HEADLINE</vt:lpstr>
      <vt:lpstr>quote or headline</vt:lpstr>
      <vt:lpstr>TITLE HERE SUBTITLE HERE</vt:lpstr>
      <vt:lpstr>TITLE HERE SUBTITLE HERE</vt:lpstr>
      <vt:lpstr>TITLE HERE SUBTITLE HERE</vt:lpstr>
      <vt:lpstr>TITLE / ILLUSTRATION NAME HERE</vt:lpstr>
      <vt:lpstr>TITLE / ILLUSTRATION NAME HERE</vt:lpstr>
      <vt:lpstr>ILLUSTRATION NAME HERE</vt:lpstr>
      <vt:lpstr>2 COLUMNS OF CONTENT SUBTITLE HERE</vt:lpstr>
      <vt:lpstr>COMPARISON FORMAT</vt:lpstr>
      <vt:lpstr>TITLE HERE SUBTITLE HERE</vt:lpstr>
      <vt:lpstr>TITLE HERE subtitle here</vt:lpstr>
      <vt:lpstr>STRATEGY AND VISION EXAMPLE</vt:lpstr>
      <vt:lpstr>BACKGROUND AND RECOMMENDATIONS</vt:lpstr>
      <vt:lpstr>TITLE HERE SUBTITLE HERE</vt:lpstr>
      <vt:lpstr>TIMELINE OR  PROCESS TITLE SUBTITLE HERE</vt:lpstr>
      <vt:lpstr>TIMELINE OR  PROCESS TITLE SUBTITLE HERE</vt:lpstr>
      <vt:lpstr>TITLE HERE SUBTITLE HERE</vt:lpstr>
      <vt:lpstr>TITLE HERE SUBTITLE HERE</vt:lpstr>
      <vt:lpstr>TITLE HERE SUBTITLE HERE</vt:lpstr>
      <vt:lpstr>TITLE HERE SUBTITLE HERE</vt:lpstr>
      <vt:lpstr>TITLE HERE SUBTITLE HERE</vt:lpstr>
      <vt:lpstr>TITLE HERE SUBTITLE HERE</vt:lpstr>
      <vt:lpstr>TITLE HERE SUBTITLE HERE</vt:lpstr>
      <vt:lpstr>QUESTIONS 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resources</dc:title>
  <dc:creator>Henrichsen, Laura J.</dc:creator>
  <dc:description>v2.15. 2020_MC_White</dc:description>
  <cp:lastModifiedBy>Das, Avisha, Ph.D.</cp:lastModifiedBy>
  <cp:revision>14</cp:revision>
  <dcterms:created xsi:type="dcterms:W3CDTF">2024-07-08T03:17:22Z</dcterms:created>
  <dcterms:modified xsi:type="dcterms:W3CDTF">2024-07-08T19:46:42Z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2024-04-01T17:16:00</vt:lpwstr>
  </property>
  <property fmtid="{D5CDD505-2E9C-101B-9397-08002B2CF9AE}" pid="3" name="TemplafyTenantId">
    <vt:lpwstr>mcbrandtemplates</vt:lpwstr>
  </property>
  <property fmtid="{D5CDD505-2E9C-101B-9397-08002B2CF9AE}" pid="4" name="TemplafyTemplateId">
    <vt:lpwstr>637478174622476213</vt:lpwstr>
  </property>
  <property fmtid="{D5CDD505-2E9C-101B-9397-08002B2CF9AE}" pid="5" name="TemplafyUserProfileId">
    <vt:lpwstr>953047702494773373</vt:lpwstr>
  </property>
  <property fmtid="{D5CDD505-2E9C-101B-9397-08002B2CF9AE}" pid="6" name="TemplafyFromBlank">
    <vt:bool>false</vt:bool>
  </property>
</Properties>
</file>